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handoutMasters/handoutMaster1.xml" ContentType="application/vnd.openxmlformats-officedocument.presentationml.handoutMaster+xml"/>
  <Override PartName="/ppt/theme/theme6.xml" ContentType="application/vnd.openxmlformats-officedocument.theme+xml"/>
  <Override PartName="/ppt/notesMasters/notesMaster1.xml" ContentType="application/vnd.openxmlformats-officedocument.presentationml.notesMaster+xml"/>
  <Override PartName="/ppt/theme/theme7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Default Extension="png" ContentType="image/png"/>
  <Default Extension="wdp" ContentType="image/vnd.ms-photo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04" r:id="rId57"/>
    <p:sldMasterId id="2147483705" r:id="rId59"/>
    <p:sldMasterId id="2147483706" r:id="rId61"/>
    <p:sldMasterId id="2147483707" r:id="rId63"/>
    <p:sldMasterId id="2147483708" r:id="rId65"/>
  </p:sldMasterIdLst>
  <p:notesMasterIdLst>
    <p:notesMasterId r:id="rId69"/>
  </p:notesMasterIdLst>
  <p:handoutMasterIdLst>
    <p:handoutMasterId r:id="rId67"/>
  </p:handoutMasterIdLst>
  <p:sldIdLst>
    <p:sldId id="257" r:id="rId71"/>
    <p:sldId id="258" r:id="rId72"/>
    <p:sldId id="259" r:id="rId73"/>
    <p:sldId id="260" r:id="rId74"/>
    <p:sldId id="261" r:id="rId75"/>
    <p:sldId id="262" r:id="rId76"/>
    <p:sldId id="263" r:id="rId77"/>
    <p:sldId id="264" r:id="rId78"/>
    <p:sldId id="265" r:id="rId79"/>
    <p:sldId id="266" r:id="rId80"/>
    <p:sldId id="267" r:id="rId81"/>
    <p:sldId id="268" r:id="rId82"/>
    <p:sldId id="269" r:id="rId83"/>
    <p:sldId id="270" r:id="rId84"/>
    <p:sldId id="271" r:id="rId85"/>
    <p:sldId id="272" r:id="rId86"/>
    <p:sldId id="273" r:id="rId87"/>
    <p:sldId id="274" r:id="rId88"/>
    <p:sldId id="275" r:id="rId89"/>
    <p:sldId id="276" r:id="rId90"/>
    <p:sldId id="277" r:id="rId91"/>
    <p:sldId id="278" r:id="rId92"/>
    <p:sldId id="279" r:id="rId93"/>
    <p:sldId id="280" r:id="rId94"/>
    <p:sldId id="281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7" Type="http://schemas.openxmlformats.org/officeDocument/2006/relationships/slideMaster" Target="slideMasters/slideMaster1.xml"></Relationship><Relationship Id="rId58" Type="http://schemas.openxmlformats.org/officeDocument/2006/relationships/theme" Target="theme/theme1.xml"></Relationship><Relationship Id="rId59" Type="http://schemas.openxmlformats.org/officeDocument/2006/relationships/slideMaster" Target="slideMasters/slideMaster2.xml"></Relationship><Relationship Id="rId61" Type="http://schemas.openxmlformats.org/officeDocument/2006/relationships/slideMaster" Target="slideMasters/slideMaster3.xml"></Relationship><Relationship Id="rId63" Type="http://schemas.openxmlformats.org/officeDocument/2006/relationships/slideMaster" Target="slideMasters/slideMaster4.xml"></Relationship><Relationship Id="rId65" Type="http://schemas.openxmlformats.org/officeDocument/2006/relationships/slideMaster" Target="slideMasters/slideMaster5.xml"></Relationship><Relationship Id="rId67" Type="http://schemas.openxmlformats.org/officeDocument/2006/relationships/handoutMaster" Target="handoutMasters/handoutMaster1.xml"></Relationship><Relationship Id="rId69" Type="http://schemas.openxmlformats.org/officeDocument/2006/relationships/notesMaster" Target="notesMasters/notesMaster1.xml"></Relationship><Relationship Id="rId71" Type="http://schemas.openxmlformats.org/officeDocument/2006/relationships/slide" Target="slides/slide1.xml"></Relationship><Relationship Id="rId72" Type="http://schemas.openxmlformats.org/officeDocument/2006/relationships/slide" Target="slides/slide2.xml"></Relationship><Relationship Id="rId73" Type="http://schemas.openxmlformats.org/officeDocument/2006/relationships/slide" Target="slides/slide3.xml"></Relationship><Relationship Id="rId74" Type="http://schemas.openxmlformats.org/officeDocument/2006/relationships/slide" Target="slides/slide4.xml"></Relationship><Relationship Id="rId75" Type="http://schemas.openxmlformats.org/officeDocument/2006/relationships/slide" Target="slides/slide5.xml"></Relationship><Relationship Id="rId76" Type="http://schemas.openxmlformats.org/officeDocument/2006/relationships/slide" Target="slides/slide6.xml"></Relationship><Relationship Id="rId77" Type="http://schemas.openxmlformats.org/officeDocument/2006/relationships/slide" Target="slides/slide7.xml"></Relationship><Relationship Id="rId78" Type="http://schemas.openxmlformats.org/officeDocument/2006/relationships/slide" Target="slides/slide8.xml"></Relationship><Relationship Id="rId79" Type="http://schemas.openxmlformats.org/officeDocument/2006/relationships/slide" Target="slides/slide9.xml"></Relationship><Relationship Id="rId80" Type="http://schemas.openxmlformats.org/officeDocument/2006/relationships/slide" Target="slides/slide10.xml"></Relationship><Relationship Id="rId81" Type="http://schemas.openxmlformats.org/officeDocument/2006/relationships/slide" Target="slides/slide11.xml"></Relationship><Relationship Id="rId82" Type="http://schemas.openxmlformats.org/officeDocument/2006/relationships/slide" Target="slides/slide12.xml"></Relationship><Relationship Id="rId83" Type="http://schemas.openxmlformats.org/officeDocument/2006/relationships/slide" Target="slides/slide13.xml"></Relationship><Relationship Id="rId84" Type="http://schemas.openxmlformats.org/officeDocument/2006/relationships/slide" Target="slides/slide14.xml"></Relationship><Relationship Id="rId85" Type="http://schemas.openxmlformats.org/officeDocument/2006/relationships/slide" Target="slides/slide15.xml"></Relationship><Relationship Id="rId86" Type="http://schemas.openxmlformats.org/officeDocument/2006/relationships/slide" Target="slides/slide16.xml"></Relationship><Relationship Id="rId87" Type="http://schemas.openxmlformats.org/officeDocument/2006/relationships/slide" Target="slides/slide17.xml"></Relationship><Relationship Id="rId88" Type="http://schemas.openxmlformats.org/officeDocument/2006/relationships/slide" Target="slides/slide18.xml"></Relationship><Relationship Id="rId89" Type="http://schemas.openxmlformats.org/officeDocument/2006/relationships/slide" Target="slides/slide19.xml"></Relationship><Relationship Id="rId90" Type="http://schemas.openxmlformats.org/officeDocument/2006/relationships/slide" Target="slides/slide20.xml"></Relationship><Relationship Id="rId91" Type="http://schemas.openxmlformats.org/officeDocument/2006/relationships/slide" Target="slides/slide21.xml"></Relationship><Relationship Id="rId92" Type="http://schemas.openxmlformats.org/officeDocument/2006/relationships/slide" Target="slides/slide22.xml"></Relationship><Relationship Id="rId93" Type="http://schemas.openxmlformats.org/officeDocument/2006/relationships/slide" Target="slides/slide23.xml"></Relationship><Relationship Id="rId94" Type="http://schemas.openxmlformats.org/officeDocument/2006/relationships/slide" Target="slides/slide24.xml"></Relationship><Relationship Id="rId95" Type="http://schemas.openxmlformats.org/officeDocument/2006/relationships/slide" Target="slides/slide25.xml"></Relationship><Relationship Id="rId96" Type="http://schemas.openxmlformats.org/officeDocument/2006/relationships/viewProps" Target="viewProps.xml"></Relationship><Relationship Id="rId97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6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7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2022-10-23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 lvl="1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 lvl="2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 lvl="3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 lvl="4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2024-01-15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907435041.png"></Relationship><Relationship Id="rId3" Type="http://schemas.microsoft.com/office/2007/relationships/hdphoto" Target="../media/OImage35057443.wdp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35025634771.png"></Relationship><Relationship Id="rId3" Type="http://schemas.openxmlformats.org/officeDocument/2006/relationships/image" Target="../media/fImage95175691538.png"></Relationship><Relationship Id="rId4" Type="http://schemas.openxmlformats.org/officeDocument/2006/relationships/image" Target="../media/fImage235185701869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35025769912.png"></Relationship><Relationship Id="rId3" Type="http://schemas.openxmlformats.org/officeDocument/2006/relationships/image" Target="../media/fImage195445825667.png"></Relationship><Relationship Id="rId4" Type="http://schemas.openxmlformats.org/officeDocument/2006/relationships/image" Target="../media/fImage545555836299.png"></Relationship><Relationship Id="rId5" Type="http://schemas.openxmlformats.org/officeDocument/2006/relationships/image" Target="../media/fImage63095857035.png"></Relationship><Relationship Id="rId6" Type="http://schemas.openxmlformats.org/officeDocument/2006/relationships/image" Target="../media/fImage154195879894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35025938703.png"></Relationship><Relationship Id="rId3" Type="http://schemas.openxmlformats.org/officeDocument/2006/relationships/image" Target="../media/fImage83615993811.png"></Relationship><Relationship Id="rId4" Type="http://schemas.openxmlformats.org/officeDocument/2006/relationships/image" Target="../media/fImage116506011322.png"></Relationship><Relationship Id="rId5" Type="http://schemas.openxmlformats.org/officeDocument/2006/relationships/image" Target="../media/fImage66600603333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35026127673.png"></Relationship><Relationship Id="rId3" Type="http://schemas.openxmlformats.org/officeDocument/2006/relationships/image" Target="../media/fImage185376174664.png"></Relationship><Relationship Id="rId4" Type="http://schemas.openxmlformats.org/officeDocument/2006/relationships/image" Target="../media/fImage7156195141.png"></Relationship><Relationship Id="rId5" Type="http://schemas.openxmlformats.org/officeDocument/2006/relationships/image" Target="../media/fImage46846217711.png"></Relationship><Relationship Id="rId6" Type="http://schemas.openxmlformats.org/officeDocument/2006/relationships/image" Target="../media/fImage29826238253.png"></Relationship><Relationship Id="rId7" Type="http://schemas.openxmlformats.org/officeDocument/2006/relationships/image" Target="../media/fImage8606256868.png"></Relationship><Relationship Id="rId8" Type="http://schemas.openxmlformats.org/officeDocument/2006/relationships/image" Target="../media/fImage65146275547.png"></Relationship><Relationship Id="rId9" Type="http://schemas.openxmlformats.org/officeDocument/2006/relationships/image" Target="../media/fImage31146297644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35026362662.png"></Relationship><Relationship Id="rId3" Type="http://schemas.openxmlformats.org/officeDocument/2006/relationships/image" Target="../media/fImage131346422757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350264837.png"></Relationship><Relationship Id="rId3" Type="http://schemas.openxmlformats.org/officeDocument/2006/relationships/image" Target="../media/fImage569096542859.png"></Relationship><Relationship Id="rId4" Type="http://schemas.openxmlformats.org/officeDocument/2006/relationships/image" Target="../media/fImage371946578723.png"></Relationship><Relationship Id="rId5" Type="http://schemas.openxmlformats.org/officeDocument/2006/relationships/image" Target="../media/fImage111576599741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35026667529.png"></Relationship><Relationship Id="rId3" Type="http://schemas.openxmlformats.org/officeDocument/2006/relationships/image" Target="../media/fImage13273674778.png"></Relationship><Relationship Id="rId4" Type="http://schemas.openxmlformats.org/officeDocument/2006/relationships/image" Target="../media/fImage52986762316.png"></Relationship><Relationship Id="rId5" Type="http://schemas.openxmlformats.org/officeDocument/2006/relationships/image" Target="../media/fImage315876783035.png"></Relationship><Relationship Id="rId6" Type="http://schemas.openxmlformats.org/officeDocument/2006/relationships/image" Target="../media/fImage549786792190.png"></Relationship><Relationship Id="rId7" Type="http://schemas.openxmlformats.org/officeDocument/2006/relationships/image" Target="../media/fImage88356801842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3502686288.png"></Relationship><Relationship Id="rId3" Type="http://schemas.openxmlformats.org/officeDocument/2006/relationships/image" Target="../media/fImage74169693106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35026999040.png"></Relationship><Relationship Id="rId3" Type="http://schemas.openxmlformats.org/officeDocument/2006/relationships/image" Target="../media/fImage211937068942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image" Target="../media/fImage135027129264.png"></Relationship><Relationship Id="rId3" Type="http://schemas.openxmlformats.org/officeDocument/2006/relationships/image" Target="../media/fImage588477172648.png"></Relationship><Relationship Id="rId4" Type="http://schemas.openxmlformats.org/officeDocument/2006/relationships/image" Target="../media/fImage3261127187446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90743798467.png"></Relationship><Relationship Id="rId3" Type="http://schemas.microsoft.com/office/2007/relationships/hdphoto" Target="../media/OImage37957443.wdp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image" Target="../media/fImage135027253805.png"></Relationship><Relationship Id="rId3" Type="http://schemas.openxmlformats.org/officeDocument/2006/relationships/image" Target="../media/fImage12227117305890.png"></Relationship><Relationship Id="rId4" Type="http://schemas.openxmlformats.org/officeDocument/2006/relationships/image" Target="../media/fImage12068677326729.png"></Relationship><Relationship Id="rId5" Type="http://schemas.openxmlformats.org/officeDocument/2006/relationships/image" Target="../media/fImage2653977334370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image" Target="../media/fImage135027425350.png"></Relationship><Relationship Id="rId3" Type="http://schemas.openxmlformats.org/officeDocument/2006/relationships/image" Target="../media/fImage1783867475006.png"></Relationship><Relationship Id="rId4" Type="http://schemas.openxmlformats.org/officeDocument/2006/relationships/image" Target="../media/fImage720997481101.png"></Relationship><Relationship Id="rId5" Type="http://schemas.openxmlformats.org/officeDocument/2006/relationships/image" Target="../media/fImage278517494393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image" Target="../media/fImage135027583548.png"></Relationship><Relationship Id="rId3" Type="http://schemas.openxmlformats.org/officeDocument/2006/relationships/image" Target="../media/fImage611687639629.png"></Relationship><Relationship Id="rId4" Type="http://schemas.openxmlformats.org/officeDocument/2006/relationships/image" Target="../media/fImage1062017642623.png"></Relationship><Relationship Id="rId5" Type="http://schemas.openxmlformats.org/officeDocument/2006/relationships/image" Target="../media/fImage119237654084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image" Target="../media/fImage135027759954.png"></Relationship><Relationship Id="rId3" Type="http://schemas.openxmlformats.org/officeDocument/2006/relationships/image" Target="../media/fImage5925357818756.pn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image" Target="../media/fImage135027871840.png"></Relationship><Relationship Id="rId3" Type="http://schemas.openxmlformats.org/officeDocument/2006/relationships/image" Target="../media/fImage210637934966.png"></Relationship><Relationship Id="rId4" Type="http://schemas.openxmlformats.org/officeDocument/2006/relationships/image" Target="../media/fImage42527947376.pn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image" Target="../media/fImage135028013931.png"></Relationship><Relationship Id="rId3" Type="http://schemas.openxmlformats.org/officeDocument/2006/relationships/image" Target="../media/fImage140958086308.png"></Relationship><Relationship Id="rId4" Type="http://schemas.openxmlformats.org/officeDocument/2006/relationships/image" Target="../media/fImage100788096944.png"></Relationship><Relationship Id="rId5" Type="http://schemas.openxmlformats.org/officeDocument/2006/relationships/image" Target="../media/fImage129288102439.png"></Relationship><Relationship Id="rId6" Type="http://schemas.openxmlformats.org/officeDocument/2006/relationships/image" Target="../media/fImage104598114626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90743856334.png"></Relationship><Relationship Id="rId3" Type="http://schemas.microsoft.com/office/2007/relationships/hdphoto" Target="../media/OImage38557443.wdp"></Relationship><Relationship Id="rId4" Type="http://schemas.openxmlformats.org/officeDocument/2006/relationships/image" Target="../media/fImage173393956500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90743989169.png"></Relationship><Relationship Id="rId3" Type="http://schemas.microsoft.com/office/2007/relationships/hdphoto" Target="../media/OImage39857443.wdp"></Relationship><Relationship Id="rId4" Type="http://schemas.openxmlformats.org/officeDocument/2006/relationships/image" Target="../media/fImage128294055724.png"></Relationship><Relationship Id="rId5" Type="http://schemas.openxmlformats.org/officeDocument/2006/relationships/image" Target="../media/fImage254144061478.png"></Relationship><Relationship Id="rId6" Type="http://schemas.openxmlformats.org/officeDocument/2006/relationships/image" Target="../media/fImage260204079358.png"></Relationship><Relationship Id="rId7" Type="http://schemas.openxmlformats.org/officeDocument/2006/relationships/image" Target="../media/fImage610374086962.png"></Relationship><Relationship Id="rId8" Type="http://schemas.openxmlformats.org/officeDocument/2006/relationships/image" Target="../media/fImage30004094464.png"></Relationship><Relationship Id="rId9" Type="http://schemas.openxmlformats.org/officeDocument/2006/relationships/image" Target="../media/fImage143134105705.jpeg"></Relationship><Relationship Id="rId10" Type="http://schemas.openxmlformats.org/officeDocument/2006/relationships/image" Target="../media/fImage89614118145.png"></Relationship><Relationship Id="rId11" Type="http://schemas.openxmlformats.org/officeDocument/2006/relationships/image" Target="../media/fImage158794123281.png"></Relationship><Relationship Id="rId12" Type="http://schemas.openxmlformats.org/officeDocument/2006/relationships/image" Target="../media/fImage249744136827.png"></Relationship><Relationship Id="rId13" Type="http://schemas.openxmlformats.org/officeDocument/2006/relationships/image" Target="../media/fImage111134149961.jpeg"></Relationship><Relationship Id="rId14" Type="http://schemas.openxmlformats.org/officeDocument/2006/relationships/image" Target="../media/fImage6828415491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90744212995.png"></Relationship><Relationship Id="rId3" Type="http://schemas.microsoft.com/office/2007/relationships/hdphoto" Target="../media/OImage42157443.wdp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image" Target="../media/fImage90745021942.png"></Relationship><Relationship Id="rId3" Type="http://schemas.microsoft.com/office/2007/relationships/hdphoto" Target="../media/OImage50257443.wdp"></Relationship><Relationship Id="rId4" Type="http://schemas.openxmlformats.org/officeDocument/2006/relationships/image" Target="../media/fImage1016245114827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35025135436.png"></Relationship><Relationship Id="rId3" Type="http://schemas.openxmlformats.org/officeDocument/2006/relationships/image" Target="../media/fImage38675192391.png"></Relationship><Relationship Id="rId4" Type="http://schemas.openxmlformats.org/officeDocument/2006/relationships/image" Target="../media/fImage265115204604.png"></Relationship><Relationship Id="rId5" Type="http://schemas.openxmlformats.org/officeDocument/2006/relationships/image" Target="../media/fImage204075213902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4211529153.png"></Relationship><Relationship Id="rId3" Type="http://schemas.openxmlformats.org/officeDocument/2006/relationships/image" Target="../media/fImage14487530292.png"></Relationship><Relationship Id="rId4" Type="http://schemas.openxmlformats.org/officeDocument/2006/relationships/image" Target="../media/fImage113445312382.png"></Relationship><Relationship Id="rId5" Type="http://schemas.openxmlformats.org/officeDocument/2006/relationships/image" Target="../media/fImage43165357421.png"></Relationship><Relationship Id="rId6" Type="http://schemas.openxmlformats.org/officeDocument/2006/relationships/image" Target="../media/fImage90745408716.png"></Relationship><Relationship Id="rId7" Type="http://schemas.microsoft.com/office/2007/relationships/hdphoto" Target="../media/OImage54057443.wdp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image" Target="../media/fImage135025469718.png"></Relationship><Relationship Id="rId3" Type="http://schemas.openxmlformats.org/officeDocument/2006/relationships/image" Target="../media/fImage142415539895.png"></Relationship><Relationship Id="rId4" Type="http://schemas.openxmlformats.org/officeDocument/2006/relationships/image" Target="../media/fImage134395545447.png"></Relationship><Relationship Id="rId5" Type="http://schemas.openxmlformats.org/officeDocument/2006/relationships/image" Target="../media/fImage137625561726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39370" y="219075"/>
            <a:ext cx="12114530" cy="6419850"/>
            <a:chOff x="39370" y="219075"/>
            <a:chExt cx="12114530" cy="6419850"/>
          </a:xfrm>
        </p:grpSpPr>
        <p:pic>
          <p:nvPicPr>
            <p:cNvPr id="5" name="Picture " descr="C:/Users/it/AppData/Roaming/PolarisOffice/ETemp/12072_18462312/fImage907435041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165" cy="642048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41630" y="389255"/>
              <a:ext cx="11506835" cy="6088380"/>
              <a:chOff x="341630" y="389255"/>
              <a:chExt cx="11506835" cy="6088380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4" name="Rect 0"/>
          <p:cNvSpPr>
            <a:spLocks/>
          </p:cNvSpPr>
          <p:nvPr/>
        </p:nvSpPr>
        <p:spPr>
          <a:xfrm rot="17400000">
            <a:off x="5126355" y="1791335"/>
            <a:ext cx="4235450" cy="3312160"/>
          </a:xfrm>
          <a:custGeom>
            <a:gdLst>
              <a:gd fmla="*/ 0 w 4221525" name="TX0"/>
              <a:gd fmla="*/ 1637834 h 3300933" name="TY0"/>
              <a:gd fmla="*/ 2533037 w 4221525" name="TX1"/>
              <a:gd fmla="*/ 147 h 3300933" name="TY1"/>
              <a:gd fmla="*/ 4221524 w 4221525" name="TX2"/>
              <a:gd fmla="*/ 1688634 h 3300933" name="TY2"/>
              <a:gd fmla="*/ 2533037 w 4221525" name="TX3"/>
              <a:gd fmla="*/ 3300921 h 3300933" name="TY3"/>
              <a:gd fmla="*/ 0 w 4221525" name="TX4"/>
              <a:gd fmla="*/ 1637834 h 3300933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221525" h="3300933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>
              <a:alpha val="471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2960000">
            <a:off x="5140960" y="3437890"/>
            <a:ext cx="1413510" cy="1104900"/>
          </a:xfrm>
          <a:custGeom>
            <a:gdLst>
              <a:gd fmla="*/ 0 w 4221525" name="TX0"/>
              <a:gd fmla="*/ 1637834 h 3300933" name="TY0"/>
              <a:gd fmla="*/ 2533037 w 4221525" name="TX1"/>
              <a:gd fmla="*/ 147 h 3300933" name="TY1"/>
              <a:gd fmla="*/ 4221524 w 4221525" name="TX2"/>
              <a:gd fmla="*/ 1688634 h 3300933" name="TY2"/>
              <a:gd fmla="*/ 2533037 w 4221525" name="TX3"/>
              <a:gd fmla="*/ 3300921 h 3300933" name="TY3"/>
              <a:gd fmla="*/ 0 w 4221525" name="TX4"/>
              <a:gd fmla="*/ 1637834 h 3300933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221525" h="3300933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18900000">
            <a:off x="10405745" y="2383155"/>
            <a:ext cx="988695" cy="773430"/>
          </a:xfrm>
          <a:custGeom>
            <a:gdLst>
              <a:gd fmla="*/ 0 w 4221525" name="TX0"/>
              <a:gd fmla="*/ 1637834 h 3300933" name="TY0"/>
              <a:gd fmla="*/ 2533037 w 4221525" name="TX1"/>
              <a:gd fmla="*/ 147 h 3300933" name="TY1"/>
              <a:gd fmla="*/ 4221524 w 4221525" name="TX2"/>
              <a:gd fmla="*/ 1688634 h 3300933" name="TY2"/>
              <a:gd fmla="*/ 2533037 w 4221525" name="TX3"/>
              <a:gd fmla="*/ 3300921 h 3300933" name="TY3"/>
              <a:gd fmla="*/ 0 w 4221525" name="TX4"/>
              <a:gd fmla="*/ 1637834 h 3300933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221525" h="3300933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8700000">
            <a:off x="9008110" y="4178300"/>
            <a:ext cx="2473325" cy="1934210"/>
          </a:xfrm>
          <a:custGeom>
            <a:gdLst>
              <a:gd fmla="*/ 0 w 4221525" name="TX0"/>
              <a:gd fmla="*/ 1637834 h 3300933" name="TY0"/>
              <a:gd fmla="*/ 2533037 w 4221525" name="TX1"/>
              <a:gd fmla="*/ 147 h 3300933" name="TY1"/>
              <a:gd fmla="*/ 4221524 w 4221525" name="TX2"/>
              <a:gd fmla="*/ 1688634 h 3300933" name="TY2"/>
              <a:gd fmla="*/ 2533037 w 4221525" name="TX3"/>
              <a:gd fmla="*/ 3300921 h 3300933" name="TY3"/>
              <a:gd fmla="*/ 0 w 4221525" name="TX4"/>
              <a:gd fmla="*/ 1637834 h 3300933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221525" h="3300933">
                <a:moveTo>
                  <a:pt x="0" y="1637834"/>
                </a:moveTo>
                <a:cubicBezTo>
                  <a:pt x="0" y="1087705"/>
                  <a:pt x="1359550" y="-14670"/>
                  <a:pt x="2533037" y="147"/>
                </a:cubicBezTo>
                <a:cubicBezTo>
                  <a:pt x="3706524" y="14964"/>
                  <a:pt x="4221524" y="756108"/>
                  <a:pt x="4221524" y="1688634"/>
                </a:cubicBezTo>
                <a:cubicBezTo>
                  <a:pt x="4221524" y="2621160"/>
                  <a:pt x="3560474" y="3296688"/>
                  <a:pt x="2533037" y="3300921"/>
                </a:cubicBezTo>
                <a:cubicBezTo>
                  <a:pt x="1505600" y="3305154"/>
                  <a:pt x="0" y="2187963"/>
                  <a:pt x="0" y="1637834"/>
                </a:cubicBezTo>
                <a:close/>
              </a:path>
            </a:pathLst>
          </a:custGeom>
          <a:solidFill>
            <a:schemeClr val="bg1">
              <a:alpha val="471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955040" y="2320925"/>
            <a:ext cx="2690495" cy="5232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Fitness Center </a:t>
            </a:r>
            <a:endParaRPr lang="ko-KR" altLang="en-US" sz="2800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986790" y="2059305"/>
            <a:ext cx="742950" cy="272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9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Spring boot</a:t>
            </a:r>
            <a:endParaRPr lang="ko-KR" altLang="en-US" sz="90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909955" y="4642485"/>
            <a:ext cx="311150" cy="15690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9600">
              <a:solidFill>
                <a:schemeClr val="bg1">
                  <a:alpha val="3925"/>
                </a:schemeClr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2849245" y="2770505"/>
            <a:ext cx="781050" cy="9912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Made by</a:t>
            </a:r>
            <a:endParaRPr lang="ko-KR" altLang="en-US" sz="90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이재원</a:t>
            </a:r>
            <a:endParaRPr lang="ko-KR" altLang="en-US" sz="90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구성환</a:t>
            </a:r>
            <a:endParaRPr lang="ko-KR" altLang="en-US" sz="90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이재현</a:t>
            </a:r>
            <a:endParaRPr lang="ko-KR" altLang="en-US" sz="90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r" defTabSz="914400" eaLnBrk="1" latinLnBrk="0" hangingPunct="1">
              <a:buFontTx/>
              <a:buNone/>
            </a:pPr>
            <a:r>
              <a:rPr sz="9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최혜결</a:t>
            </a:r>
            <a:endParaRPr lang="ko-KR" altLang="en-US" sz="90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39370" y="219075"/>
            <a:ext cx="12115800" cy="6421120"/>
            <a:chOff x="39370" y="219075"/>
            <a:chExt cx="12115800" cy="6421120"/>
          </a:xfrm>
        </p:grpSpPr>
        <p:pic>
          <p:nvPicPr>
            <p:cNvPr id="5" name="Picture " descr="C:/Users/it/AppData/Roaming/PolarisOffice/ETemp/12072_18462312/fImage135025634771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800" cy="6421120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41630" y="389255"/>
              <a:ext cx="11508105" cy="6089650"/>
              <a:chOff x="341630" y="389255"/>
              <a:chExt cx="11508105" cy="6089650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030" name="Rect 0"/>
          <p:cNvSpPr txBox="1">
            <a:spLocks/>
          </p:cNvSpPr>
          <p:nvPr/>
        </p:nvSpPr>
        <p:spPr>
          <a:xfrm rot="0">
            <a:off x="4515485" y="688975"/>
            <a:ext cx="6645910" cy="5073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답변 달기는 관리자만 할 수 있으며 답변은 1개만 달 수 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답변이 달린 게시글의 상세보기를 하면 아래에 답변이 달린것을 확인할 수 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43" name="Picture " descr="C:/Users/it/AppData/Roaming/PolarisOffice/ETemp/12072_18462312/fImage9517569153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40385" y="1690370"/>
            <a:ext cx="6052820" cy="2639695"/>
          </a:xfrm>
          <a:prstGeom prst="rect"/>
          <a:noFill/>
        </p:spPr>
      </p:pic>
      <p:pic>
        <p:nvPicPr>
          <p:cNvPr id="1044" name="Picture " descr="C:/Users/it/AppData/Roaming/PolarisOffice/ETemp/12072_18462312/fImage23518570186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763895" y="1694815"/>
            <a:ext cx="5894705" cy="3756025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grpSp>
        <p:nvGrpSpPr>
          <p:cNvPr id="1045" name="Group 5"/>
          <p:cNvGrpSpPr>
            <a:grpSpLocks/>
          </p:cNvGrpSpPr>
          <p:nvPr/>
        </p:nvGrpSpPr>
        <p:grpSpPr>
          <a:xfrm rot="0">
            <a:off x="835025" y="666115"/>
            <a:ext cx="3555365" cy="523240"/>
            <a:chOff x="835025" y="666115"/>
            <a:chExt cx="3555365" cy="523240"/>
          </a:xfrm>
        </p:grpSpPr>
        <p:sp>
          <p:nvSpPr>
            <p:cNvPr id="1046" name="Rect 0"/>
            <p:cNvSpPr txBox="1">
              <a:spLocks/>
            </p:cNvSpPr>
            <p:nvPr/>
          </p:nvSpPr>
          <p:spPr>
            <a:xfrm rot="0">
              <a:off x="1346835" y="666115"/>
              <a:ext cx="304355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Q&amp;A 게시판 답변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47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48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79375" y="219075"/>
            <a:ext cx="12116435" cy="6421755"/>
            <a:chOff x="79375" y="219075"/>
            <a:chExt cx="12116435" cy="6421755"/>
          </a:xfrm>
        </p:grpSpPr>
        <p:pic>
          <p:nvPicPr>
            <p:cNvPr id="5" name="Picture " descr="C:/Users/it/AppData/Roaming/PolarisOffice/ETemp/12072_18462312/fImage13502576991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9375" y="219075"/>
              <a:ext cx="12116435" cy="642175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81635" y="389255"/>
              <a:ext cx="11508740" cy="6090285"/>
              <a:chOff x="381635" y="389255"/>
              <a:chExt cx="11508740" cy="609028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030" name="Rect 0"/>
          <p:cNvSpPr txBox="1">
            <a:spLocks/>
          </p:cNvSpPr>
          <p:nvPr/>
        </p:nvSpPr>
        <p:spPr>
          <a:xfrm rot="0">
            <a:off x="4565015" y="679450"/>
            <a:ext cx="6646545" cy="4152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작성화면은 Q&amp;A 작성 화면과 동일하며 JS활용 파일 추가 / 삭제 구현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로그인 회원 이름은 security 활용 자동 입력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39" name="Picture " descr="C:/Users/it/AppData/Roaming/PolarisOffice/ETemp/12072_18462312/fImage1954458256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26085" y="1809750"/>
            <a:ext cx="6785610" cy="4611370"/>
          </a:xfrm>
          <a:prstGeom prst="rect"/>
          <a:noFill/>
        </p:spPr>
      </p:pic>
      <p:pic>
        <p:nvPicPr>
          <p:cNvPr id="1040" name="Picture " descr="C:/Users/it/AppData/Roaming/PolarisOffice/ETemp/12072_18462312/fImage54555583629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85160" y="1879600"/>
            <a:ext cx="4026535" cy="2811145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1041" name="Rect 0"/>
          <p:cNvSpPr>
            <a:spLocks/>
          </p:cNvSpPr>
          <p:nvPr/>
        </p:nvSpPr>
        <p:spPr>
          <a:xfrm rot="0">
            <a:off x="1329055" y="4939665"/>
            <a:ext cx="3572510" cy="98171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2" name="Picture " descr="C:/Users/it/AppData/Roaming/PolarisOffice/ETemp/12072_18462312/fImage6309585703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98"/>
          <a:stretch>
            <a:fillRect/>
          </a:stretch>
        </p:blipFill>
        <p:spPr>
          <a:xfrm rot="0">
            <a:off x="7548245" y="2113915"/>
            <a:ext cx="4284980" cy="141224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</p:pic>
      <p:sp>
        <p:nvSpPr>
          <p:cNvPr id="1043" name="Rect 0"/>
          <p:cNvSpPr txBox="1">
            <a:spLocks/>
          </p:cNvSpPr>
          <p:nvPr/>
        </p:nvSpPr>
        <p:spPr>
          <a:xfrm rot="0">
            <a:off x="7507605" y="1811020"/>
            <a:ext cx="3862070" cy="2540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JS활용 Vaildation</a:t>
            </a: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기능</a:t>
            </a: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 </a:t>
            </a: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구현</a:t>
            </a: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 </a:t>
            </a: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/ 제목 및 내용 미입력 시 알림창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44" name="Picture " descr="C:/Users/it/AppData/Roaming/PolarisOffice/ETemp/12072_18462312/fImage154195879894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550150" y="3640455"/>
            <a:ext cx="3593465" cy="1478915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grpSp>
        <p:nvGrpSpPr>
          <p:cNvPr id="1049" name="Group 5"/>
          <p:cNvGrpSpPr>
            <a:grpSpLocks/>
          </p:cNvGrpSpPr>
          <p:nvPr/>
        </p:nvGrpSpPr>
        <p:grpSpPr>
          <a:xfrm rot="0">
            <a:off x="835025" y="666115"/>
            <a:ext cx="3310255" cy="523240"/>
            <a:chOff x="835025" y="666115"/>
            <a:chExt cx="3310255" cy="523240"/>
          </a:xfrm>
        </p:grpSpPr>
        <p:sp>
          <p:nvSpPr>
            <p:cNvPr id="1050" name="Rect 0"/>
            <p:cNvSpPr txBox="1">
              <a:spLocks/>
            </p:cNvSpPr>
            <p:nvPr/>
          </p:nvSpPr>
          <p:spPr>
            <a:xfrm rot="0">
              <a:off x="1346835" y="666115"/>
              <a:ext cx="279844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리뷰게시판 작성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51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52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79375" y="219075"/>
            <a:ext cx="12116435" cy="6421755"/>
            <a:chOff x="79375" y="219075"/>
            <a:chExt cx="12116435" cy="6421755"/>
          </a:xfrm>
        </p:grpSpPr>
        <p:pic>
          <p:nvPicPr>
            <p:cNvPr id="5" name="Picture " descr="C:/Users/it/AppData/Roaming/PolarisOffice/ETemp/12072_18462312/fImage135025938703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9375" y="219075"/>
              <a:ext cx="12116435" cy="642175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81635" y="389255"/>
              <a:ext cx="11508740" cy="6090285"/>
              <a:chOff x="381635" y="389255"/>
              <a:chExt cx="11508740" cy="609028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030" name="Rect 0"/>
          <p:cNvSpPr txBox="1">
            <a:spLocks/>
          </p:cNvSpPr>
          <p:nvPr/>
        </p:nvSpPr>
        <p:spPr>
          <a:xfrm rot="0">
            <a:off x="4615180" y="679450"/>
            <a:ext cx="6646545" cy="4152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작성은 우수회원만 가능하며,  일반회원 및 비회원은 글쓰기가 불가능하지만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게시글 조회 및 열람은 가능하다.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31" name="Picture " descr="C:/Users/it/AppData/Roaming/PolarisOffice/ETemp/12072_18462312/fImage8361599381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251"/>
          <a:stretch>
            <a:fillRect/>
          </a:stretch>
        </p:blipFill>
        <p:spPr>
          <a:xfrm rot="0">
            <a:off x="420370" y="1813560"/>
            <a:ext cx="6842125" cy="1715770"/>
          </a:xfrm>
          <a:prstGeom prst="rect"/>
          <a:noFill/>
        </p:spPr>
      </p:pic>
      <p:sp>
        <p:nvSpPr>
          <p:cNvPr id="1032" name="Rect 0"/>
          <p:cNvSpPr txBox="1">
            <a:spLocks/>
          </p:cNvSpPr>
          <p:nvPr/>
        </p:nvSpPr>
        <p:spPr>
          <a:xfrm rot="0">
            <a:off x="422910" y="1516380"/>
            <a:ext cx="5474335" cy="3048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게시글이 없을 때는 ‘게시글이 없습니다.’ 라는 문구가 출력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33" name="Picture " descr="C:/Users/it/AppData/Roaming/PolarisOffice/ETemp/12072_18462312/fImage11650601132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19735" y="4016375"/>
            <a:ext cx="6832600" cy="1913255"/>
          </a:xfrm>
          <a:prstGeom prst="rect"/>
          <a:noFill/>
        </p:spPr>
      </p:pic>
      <p:sp>
        <p:nvSpPr>
          <p:cNvPr id="1034" name="Rect 0"/>
          <p:cNvSpPr txBox="1">
            <a:spLocks/>
          </p:cNvSpPr>
          <p:nvPr/>
        </p:nvSpPr>
        <p:spPr>
          <a:xfrm rot="0">
            <a:off x="424815" y="3751580"/>
            <a:ext cx="5474335" cy="3048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게시글이 있을 경우 페이지와 해당 게시글이 출력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35" name="Picture " descr="C:/Users/it/AppData/Roaming/PolarisOffice/ETemp/12072_18462312/fImage66600603333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933440" y="1814195"/>
            <a:ext cx="5907405" cy="412115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1036" name="Rect 0"/>
          <p:cNvSpPr>
            <a:spLocks/>
          </p:cNvSpPr>
          <p:nvPr/>
        </p:nvSpPr>
        <p:spPr>
          <a:xfrm rot="0">
            <a:off x="3399155" y="2743835"/>
            <a:ext cx="903605" cy="302895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7" name="Rect 0"/>
          <p:cNvSpPr>
            <a:spLocks/>
          </p:cNvSpPr>
          <p:nvPr/>
        </p:nvSpPr>
        <p:spPr>
          <a:xfrm rot="0">
            <a:off x="3710940" y="5537835"/>
            <a:ext cx="271780" cy="302895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8" name="Rect 0"/>
          <p:cNvSpPr txBox="1">
            <a:spLocks/>
          </p:cNvSpPr>
          <p:nvPr/>
        </p:nvSpPr>
        <p:spPr>
          <a:xfrm rot="0">
            <a:off x="5893435" y="1508125"/>
            <a:ext cx="5474335" cy="3048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Thymeleaf if 조건 활용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grpSp>
        <p:nvGrpSpPr>
          <p:cNvPr id="1053" name="Group 5"/>
          <p:cNvGrpSpPr>
            <a:grpSpLocks/>
          </p:cNvGrpSpPr>
          <p:nvPr/>
        </p:nvGrpSpPr>
        <p:grpSpPr>
          <a:xfrm rot="0">
            <a:off x="835025" y="666115"/>
            <a:ext cx="3665855" cy="523240"/>
            <a:chOff x="835025" y="666115"/>
            <a:chExt cx="3665855" cy="523240"/>
          </a:xfrm>
        </p:grpSpPr>
        <p:sp>
          <p:nvSpPr>
            <p:cNvPr id="1054" name="Rect 0"/>
            <p:cNvSpPr txBox="1">
              <a:spLocks/>
            </p:cNvSpPr>
            <p:nvPr/>
          </p:nvSpPr>
          <p:spPr>
            <a:xfrm rot="0">
              <a:off x="1346835" y="666115"/>
              <a:ext cx="315404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리뷰게시판 리스트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55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56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79375" y="219075"/>
            <a:ext cx="12116435" cy="6421755"/>
            <a:chOff x="79375" y="219075"/>
            <a:chExt cx="12116435" cy="6421755"/>
          </a:xfrm>
        </p:grpSpPr>
        <p:pic>
          <p:nvPicPr>
            <p:cNvPr id="5" name="Picture " descr="C:/Users/it/AppData/Roaming/PolarisOffice/ETemp/12072_18462312/fImage135026127673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9375" y="219075"/>
              <a:ext cx="12116435" cy="642175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81635" y="389255"/>
              <a:ext cx="11508740" cy="6090285"/>
              <a:chOff x="381635" y="389255"/>
              <a:chExt cx="11508740" cy="609028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1055" name="Picture " descr="C:/Users/it/AppData/Roaming/PolarisOffice/ETemp/12072_18462312/fImage18537617466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57860" y="1340485"/>
            <a:ext cx="11118850" cy="3548380"/>
          </a:xfrm>
          <a:prstGeom prst="rect"/>
          <a:noFill/>
        </p:spPr>
      </p:pic>
      <p:sp>
        <p:nvSpPr>
          <p:cNvPr id="1030" name="Rect 0"/>
          <p:cNvSpPr txBox="1">
            <a:spLocks/>
          </p:cNvSpPr>
          <p:nvPr/>
        </p:nvSpPr>
        <p:spPr>
          <a:xfrm rot="0">
            <a:off x="4865370" y="719455"/>
            <a:ext cx="6646545" cy="4152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자신이 작성한 글은 수정 및 삭제가 가능하며, 로그인 시 댓글을 작성할 수 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추가로 좋아요 기능 구현</a:t>
            </a: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을 구현하여 아이디 당 1번씩 공감표시가 가능하다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45" name="Picture " descr="C:/Users/it/AppData/Roaming/PolarisOffice/ETemp/12072_18462312/fImage715619514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307"/>
          <a:stretch>
            <a:fillRect/>
          </a:stretch>
        </p:blipFill>
        <p:spPr>
          <a:xfrm rot="0">
            <a:off x="8248650" y="1517650"/>
            <a:ext cx="1257935" cy="30607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1046" name="Rect 0"/>
          <p:cNvSpPr txBox="1">
            <a:spLocks/>
          </p:cNvSpPr>
          <p:nvPr/>
        </p:nvSpPr>
        <p:spPr>
          <a:xfrm rot="0">
            <a:off x="6713855" y="1526540"/>
            <a:ext cx="1842770" cy="2571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tx1"/>
                </a:solidFill>
                <a:latin typeface="Noto Sans KR Light" charset="0"/>
                <a:ea typeface="Noto Sans KR Light" charset="0"/>
              </a:rPr>
              <a:t>자신이 쓴 글이 아닐 때</a:t>
            </a:r>
            <a:endParaRPr lang="ko-KR" altLang="en-US" sz="1050">
              <a:solidFill>
                <a:schemeClr val="tx1"/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47" name="Picture " descr="C:/Users/it/AppData/Roaming/PolarisOffice/ETemp/12072_18462312/fImage4684621771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854950" y="3293110"/>
            <a:ext cx="2155825" cy="697865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1048" name="Rect 0"/>
          <p:cNvSpPr txBox="1">
            <a:spLocks/>
          </p:cNvSpPr>
          <p:nvPr/>
        </p:nvSpPr>
        <p:spPr>
          <a:xfrm rot="0">
            <a:off x="7839075" y="3044190"/>
            <a:ext cx="1991360" cy="2571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tx1"/>
                </a:solidFill>
                <a:latin typeface="Noto Sans KR Light" charset="0"/>
                <a:ea typeface="Noto Sans KR Light" charset="0"/>
              </a:rPr>
              <a:t>로그인 없이 공감 시 알림창</a:t>
            </a:r>
            <a:endParaRPr lang="ko-KR" altLang="en-US" sz="1050">
              <a:solidFill>
                <a:schemeClr val="tx1"/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49" name="Picture " descr="C:/Users/it/AppData/Roaming/PolarisOffice/ETemp/12072_18462312/fImage29826238253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9" r="28902"/>
          <a:stretch>
            <a:fillRect/>
          </a:stretch>
        </p:blipFill>
        <p:spPr>
          <a:xfrm rot="0">
            <a:off x="680085" y="5215255"/>
            <a:ext cx="2852420" cy="942340"/>
          </a:xfrm>
          <a:prstGeom prst="rect"/>
          <a:noFill/>
          <a:ln w="0">
            <a:noFill/>
            <a:prstDash/>
          </a:ln>
        </p:spPr>
      </p:pic>
      <p:sp>
        <p:nvSpPr>
          <p:cNvPr id="1050" name="Rect 0"/>
          <p:cNvSpPr txBox="1">
            <a:spLocks/>
          </p:cNvSpPr>
          <p:nvPr/>
        </p:nvSpPr>
        <p:spPr>
          <a:xfrm rot="0">
            <a:off x="598805" y="4898390"/>
            <a:ext cx="6646545" cy="3048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로그인 하지 않았을 떄는 댓글 입력창 비활성화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51" name="Picture " descr="C:/Users/it/AppData/Roaming/PolarisOffice/ETemp/12072_18462312/fImage8606256868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821" t="38709" r="23544" b="16129"/>
          <a:stretch>
            <a:fillRect/>
          </a:stretch>
        </p:blipFill>
        <p:spPr>
          <a:xfrm rot="0">
            <a:off x="6858000" y="3688080"/>
            <a:ext cx="339725" cy="24130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1052" name="Rect 0"/>
          <p:cNvSpPr txBox="1">
            <a:spLocks/>
          </p:cNvSpPr>
          <p:nvPr/>
        </p:nvSpPr>
        <p:spPr>
          <a:xfrm rot="0">
            <a:off x="6300470" y="3375660"/>
            <a:ext cx="1406525" cy="2571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tx1"/>
                </a:solidFill>
                <a:latin typeface="Noto Sans KR Light" charset="0"/>
                <a:ea typeface="Noto Sans KR Light" charset="0"/>
              </a:rPr>
              <a:t>공감 했을 때 아이콘</a:t>
            </a:r>
            <a:endParaRPr lang="ko-KR" altLang="en-US" sz="1050">
              <a:solidFill>
                <a:schemeClr val="tx1"/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53" name="Picture " descr="C:/Users/it/AppData/Roaming/PolarisOffice/ETemp/12072_18462312/fImage65146275547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089525" y="5215255"/>
            <a:ext cx="6421755" cy="943610"/>
          </a:xfrm>
          <a:prstGeom prst="rect"/>
          <a:noFill/>
          <a:ln w="0">
            <a:noFill/>
            <a:prstDash/>
          </a:ln>
        </p:spPr>
      </p:pic>
      <p:sp>
        <p:nvSpPr>
          <p:cNvPr id="1054" name="Rect 0"/>
          <p:cNvSpPr txBox="1">
            <a:spLocks/>
          </p:cNvSpPr>
          <p:nvPr/>
        </p:nvSpPr>
        <p:spPr>
          <a:xfrm rot="0">
            <a:off x="5027295" y="4956810"/>
            <a:ext cx="6646545" cy="3048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noFill/>
                  <a:prstDash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댓글이</a:t>
            </a:r>
            <a:r>
              <a:rPr sz="1050">
                <a:ln w="9525" cap="flat" cmpd="sng">
                  <a:noFill/>
                  <a:prstDash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 있을 때 리스트와 페이지 출력</a:t>
            </a:r>
            <a:endParaRPr lang="ko-KR" altLang="en-US" sz="1050">
              <a:ln w="9525" cap="flat" cmpd="sng">
                <a:noFill/>
                <a:prstDash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56" name="Picture " descr="C:/Users/it/AppData/Roaming/PolarisOffice/ETemp/12072_18462312/fImage31146297644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51480" y="2774315"/>
            <a:ext cx="2490470" cy="521335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1057" name="Rect 0"/>
          <p:cNvSpPr txBox="1">
            <a:spLocks/>
          </p:cNvSpPr>
          <p:nvPr/>
        </p:nvSpPr>
        <p:spPr>
          <a:xfrm rot="0">
            <a:off x="2893695" y="2522855"/>
            <a:ext cx="2839085" cy="2571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tx1"/>
                </a:solidFill>
                <a:latin typeface="Noto Sans KR Light" charset="0"/>
                <a:ea typeface="Noto Sans KR Light" charset="0"/>
              </a:rPr>
              <a:t>첨부된 파일 이름 클릭 시 파일 다운로드</a:t>
            </a:r>
            <a:endParaRPr lang="ko-KR" altLang="en-US" sz="1050">
              <a:solidFill>
                <a:schemeClr val="tx1"/>
              </a:solidFill>
              <a:latin typeface="Noto Sans KR Light" charset="0"/>
              <a:ea typeface="Noto Sans KR Light" charset="0"/>
            </a:endParaRPr>
          </a:p>
        </p:txBody>
      </p:sp>
      <p:grpSp>
        <p:nvGrpSpPr>
          <p:cNvPr id="1058" name="Group 5"/>
          <p:cNvGrpSpPr>
            <a:grpSpLocks/>
          </p:cNvGrpSpPr>
          <p:nvPr/>
        </p:nvGrpSpPr>
        <p:grpSpPr>
          <a:xfrm rot="0">
            <a:off x="835025" y="666115"/>
            <a:ext cx="4021455" cy="523240"/>
            <a:chOff x="835025" y="666115"/>
            <a:chExt cx="4021455" cy="523240"/>
          </a:xfrm>
        </p:grpSpPr>
        <p:sp>
          <p:nvSpPr>
            <p:cNvPr id="1059" name="Rect 0"/>
            <p:cNvSpPr txBox="1">
              <a:spLocks/>
            </p:cNvSpPr>
            <p:nvPr/>
          </p:nvSpPr>
          <p:spPr>
            <a:xfrm rot="0">
              <a:off x="1346835" y="666115"/>
              <a:ext cx="350964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리뷰게시판 상세보기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60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61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79375" y="219075"/>
            <a:ext cx="12116435" cy="6421755"/>
            <a:chOff x="79375" y="219075"/>
            <a:chExt cx="12116435" cy="6421755"/>
          </a:xfrm>
        </p:grpSpPr>
        <p:pic>
          <p:nvPicPr>
            <p:cNvPr id="5" name="Picture " descr="C:/Users/it/AppData/Roaming/PolarisOffice/ETemp/12072_18462312/fImage13502636266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9375" y="219075"/>
              <a:ext cx="12116435" cy="642175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81635" y="389255"/>
              <a:ext cx="11508740" cy="6090285"/>
              <a:chOff x="381635" y="389255"/>
              <a:chExt cx="11508740" cy="609028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030" name="Rect 0"/>
          <p:cNvSpPr txBox="1">
            <a:spLocks/>
          </p:cNvSpPr>
          <p:nvPr/>
        </p:nvSpPr>
        <p:spPr>
          <a:xfrm rot="0">
            <a:off x="4853940" y="770890"/>
            <a:ext cx="6646545" cy="2540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My Page에서 자신이 쓴 </a:t>
            </a: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리뷰 </a:t>
            </a: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게시물 목록을 조회할 수 있음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31" name="Picture " descr="C:/Users/it/AppData/Roaming/PolarisOffice/ETemp/12072_18462312/fImage13134642275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95300" y="1384935"/>
            <a:ext cx="11216005" cy="4912360"/>
          </a:xfrm>
          <a:prstGeom prst="rect"/>
          <a:noFill/>
        </p:spPr>
      </p:pic>
      <p:grpSp>
        <p:nvGrpSpPr>
          <p:cNvPr id="1062" name="Group 5"/>
          <p:cNvGrpSpPr>
            <a:grpSpLocks/>
          </p:cNvGrpSpPr>
          <p:nvPr/>
        </p:nvGrpSpPr>
        <p:grpSpPr>
          <a:xfrm rot="0">
            <a:off x="835025" y="666115"/>
            <a:ext cx="4021455" cy="523240"/>
            <a:chOff x="835025" y="666115"/>
            <a:chExt cx="4021455" cy="523240"/>
          </a:xfrm>
        </p:grpSpPr>
        <p:sp>
          <p:nvSpPr>
            <p:cNvPr id="1063" name="Rect 0"/>
            <p:cNvSpPr txBox="1">
              <a:spLocks/>
            </p:cNvSpPr>
            <p:nvPr/>
          </p:nvSpPr>
          <p:spPr>
            <a:xfrm rot="0">
              <a:off x="1346835" y="666115"/>
              <a:ext cx="350964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리뷰게시판 상세보기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64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65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79375" y="219075"/>
            <a:ext cx="12116435" cy="6421755"/>
            <a:chOff x="79375" y="219075"/>
            <a:chExt cx="12116435" cy="6421755"/>
          </a:xfrm>
        </p:grpSpPr>
        <p:pic>
          <p:nvPicPr>
            <p:cNvPr id="5" name="Picture " descr="C:/Users/it/AppData/Roaming/PolarisOffice/ETemp/12072_18462312/fImage1350264837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9375" y="219075"/>
              <a:ext cx="12116435" cy="642175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81635" y="389255"/>
              <a:ext cx="11508740" cy="6090285"/>
              <a:chOff x="381635" y="389255"/>
              <a:chExt cx="11508740" cy="609028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056" name="Rect 0"/>
          <p:cNvSpPr txBox="1">
            <a:spLocks/>
          </p:cNvSpPr>
          <p:nvPr/>
        </p:nvSpPr>
        <p:spPr>
          <a:xfrm rot="0">
            <a:off x="5375275" y="723265"/>
            <a:ext cx="6646545" cy="4152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관리자만 글쓰기가 가능하며 관리자 이외에 글쓰기 버튼 미표시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첨부되어있는 첫번째 사진 / 동영상의 썸네일이 리스트에 출력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57" name="Picture " descr="C:/Users/it/AppData/Roaming/PolarisOffice/ETemp/12072_18462312/fImage56909654285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00075" y="1896110"/>
            <a:ext cx="7752080" cy="3842385"/>
          </a:xfrm>
          <a:prstGeom prst="rect"/>
          <a:noFill/>
        </p:spPr>
      </p:pic>
      <p:sp>
        <p:nvSpPr>
          <p:cNvPr id="1058" name="Rect 0"/>
          <p:cNvSpPr txBox="1">
            <a:spLocks/>
          </p:cNvSpPr>
          <p:nvPr/>
        </p:nvSpPr>
        <p:spPr>
          <a:xfrm rot="0">
            <a:off x="598805" y="1598295"/>
            <a:ext cx="6646545" cy="3048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게시글에 등록 된 썸네일과 페이지 표시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1059" name="Rect 0"/>
          <p:cNvSpPr>
            <a:spLocks/>
          </p:cNvSpPr>
          <p:nvPr/>
        </p:nvSpPr>
        <p:spPr>
          <a:xfrm rot="0">
            <a:off x="730250" y="3035300"/>
            <a:ext cx="5452110" cy="217297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n w="38100" cap="rnd" cmpd="sng">
                <a:solidFill>
                  <a:srgbClr val="FF0000">
                    <a:alpha val="100000"/>
                  </a:srgbClr>
                </a:solidFill>
                <a:prstDash val="solid"/>
                <a:bevel/>
              </a:ln>
              <a:noFill/>
              <a:latin typeface="맑은 고딕" charset="0"/>
              <a:ea typeface="맑은 고딕" charset="0"/>
            </a:endParaRPr>
          </a:p>
        </p:txBody>
      </p:sp>
      <p:pic>
        <p:nvPicPr>
          <p:cNvPr id="1061" name="Picture " descr="C:/Users/it/AppData/Roaming/PolarisOffice/ETemp/12072_18462312/fImage37194657872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24600" y="3965575"/>
            <a:ext cx="5476875" cy="148209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1063" name="Rect 0"/>
          <p:cNvSpPr txBox="1">
            <a:spLocks/>
          </p:cNvSpPr>
          <p:nvPr/>
        </p:nvSpPr>
        <p:spPr>
          <a:xfrm rot="0">
            <a:off x="6306185" y="3455035"/>
            <a:ext cx="6646545" cy="51498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tx1"/>
                </a:solidFill>
                <a:latin typeface="Noto Sans KR Light" charset="0"/>
                <a:ea typeface="Noto Sans KR Light" charset="0"/>
              </a:rPr>
              <a:t>Thymeleaf 활용 </a:t>
            </a:r>
            <a:endParaRPr lang="ko-KR" altLang="en-US" sz="1050">
              <a:solidFill>
                <a:schemeClr val="tx1"/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tx1"/>
                </a:solidFill>
                <a:latin typeface="Noto Sans KR Light" charset="0"/>
                <a:ea typeface="Noto Sans KR Light" charset="0"/>
              </a:rPr>
              <a:t>썸네일 표시</a:t>
            </a:r>
            <a:endParaRPr lang="ko-KR" altLang="en-US" sz="1050">
              <a:solidFill>
                <a:schemeClr val="tx1"/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64" name="Picture " descr="C:/Users/it/AppData/Roaming/PolarisOffice/ETemp/12072_18462312/fImage11157659974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659120" y="2096135"/>
            <a:ext cx="6082665" cy="41275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1065" name="Rect 0"/>
          <p:cNvSpPr>
            <a:spLocks/>
          </p:cNvSpPr>
          <p:nvPr/>
        </p:nvSpPr>
        <p:spPr>
          <a:xfrm rot="0">
            <a:off x="7449185" y="2606040"/>
            <a:ext cx="633095" cy="37465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n w="38100" cap="rnd" cmpd="sng">
                <a:solidFill>
                  <a:srgbClr val="FF0000">
                    <a:alpha val="100000"/>
                  </a:srgbClr>
                </a:solidFill>
                <a:prstDash val="solid"/>
                <a:bevel/>
              </a:ln>
              <a:noFill/>
              <a:latin typeface="맑은 고딕" charset="0"/>
              <a:ea typeface="맑은 고딕" charset="0"/>
            </a:endParaRPr>
          </a:p>
        </p:txBody>
      </p:sp>
      <p:grpSp>
        <p:nvGrpSpPr>
          <p:cNvPr id="1066" name="Group 5"/>
          <p:cNvGrpSpPr>
            <a:grpSpLocks/>
          </p:cNvGrpSpPr>
          <p:nvPr/>
        </p:nvGrpSpPr>
        <p:grpSpPr>
          <a:xfrm rot="0">
            <a:off x="835025" y="666115"/>
            <a:ext cx="4502150" cy="523240"/>
            <a:chOff x="835025" y="666115"/>
            <a:chExt cx="4502150" cy="523240"/>
          </a:xfrm>
        </p:grpSpPr>
        <p:sp>
          <p:nvSpPr>
            <p:cNvPr id="1067" name="Rect 0"/>
            <p:cNvSpPr txBox="1">
              <a:spLocks/>
            </p:cNvSpPr>
            <p:nvPr/>
          </p:nvSpPr>
          <p:spPr>
            <a:xfrm rot="0">
              <a:off x="1346835" y="666115"/>
              <a:ext cx="3990340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운동정보 게시판 리스트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68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69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79375" y="219075"/>
            <a:ext cx="12116435" cy="6421755"/>
            <a:chOff x="79375" y="219075"/>
            <a:chExt cx="12116435" cy="6421755"/>
          </a:xfrm>
        </p:grpSpPr>
        <p:pic>
          <p:nvPicPr>
            <p:cNvPr id="5" name="Picture " descr="C:/Users/it/AppData/Roaming/PolarisOffice/ETemp/12072_18462312/fImage13502666752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9375" y="219075"/>
              <a:ext cx="12116435" cy="642175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81635" y="389255"/>
              <a:ext cx="11508740" cy="6090285"/>
              <a:chOff x="381635" y="389255"/>
              <a:chExt cx="11508740" cy="609028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056" name="Rect 0"/>
          <p:cNvSpPr txBox="1">
            <a:spLocks/>
          </p:cNvSpPr>
          <p:nvPr/>
        </p:nvSpPr>
        <p:spPr>
          <a:xfrm rot="0">
            <a:off x="4345305" y="1249680"/>
            <a:ext cx="6645910" cy="3041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1058" name="Rect 0"/>
          <p:cNvSpPr txBox="1">
            <a:spLocks/>
          </p:cNvSpPr>
          <p:nvPr/>
        </p:nvSpPr>
        <p:spPr>
          <a:xfrm rot="0">
            <a:off x="958215" y="1472565"/>
            <a:ext cx="10258425" cy="2540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모든 내용은 필수 항목으로 하나라도 입력하지 않을 시 Error MSG 출력하며, 파일의 확장자를 확인하여 이미지 및 동영상 파일만 첨부가능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cxnSp>
        <p:nvCxnSpPr>
          <p:cNvPr id="1062" name="Rect 0"/>
          <p:cNvCxnSpPr/>
          <p:nvPr/>
        </p:nvCxnSpPr>
        <p:spPr>
          <a:xfrm rot="0">
            <a:off x="5928995" y="3994150"/>
            <a:ext cx="708025" cy="217805"/>
          </a:xfrm>
          <a:prstGeom prst="straightConnector1"/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" descr="C:/Users/it/AppData/Roaming/PolarisOffice/ETemp/12072_18462312/fImage1327367477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5200" y="1769110"/>
            <a:ext cx="7926705" cy="3928745"/>
          </a:xfrm>
          <a:prstGeom prst="rect"/>
          <a:noFill/>
        </p:spPr>
      </p:pic>
      <p:sp>
        <p:nvSpPr>
          <p:cNvPr id="1066" name="Rect 0"/>
          <p:cNvSpPr txBox="1">
            <a:spLocks/>
          </p:cNvSpPr>
          <p:nvPr/>
        </p:nvSpPr>
        <p:spPr>
          <a:xfrm rot="0">
            <a:off x="1575435" y="2209800"/>
            <a:ext cx="6646545" cy="3048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tx1"/>
                </a:solidFill>
                <a:latin typeface="Noto Sans KR Light" charset="0"/>
                <a:ea typeface="Noto Sans KR Light" charset="0"/>
              </a:rPr>
              <a:t>@Vaild / BindingResult 활용 Error 메세지 출력</a:t>
            </a:r>
            <a:endParaRPr lang="ko-KR" altLang="en-US" sz="1050">
              <a:solidFill>
                <a:schemeClr val="tx1"/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67" name="Picture " descr="C:/Users/it/AppData/Roaming/PolarisOffice/ETemp/12072_18462312/fImage5298676231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951730" y="4715510"/>
            <a:ext cx="2520315" cy="803275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1068" name="Rect 0"/>
          <p:cNvSpPr txBox="1">
            <a:spLocks/>
          </p:cNvSpPr>
          <p:nvPr/>
        </p:nvSpPr>
        <p:spPr>
          <a:xfrm rot="0">
            <a:off x="4917440" y="4423410"/>
            <a:ext cx="1784350" cy="3048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tx1"/>
                </a:solidFill>
                <a:latin typeface="Noto Sans KR Light" charset="0"/>
                <a:ea typeface="Noto Sans KR Light" charset="0"/>
              </a:rPr>
              <a:t>JS활용 파일 확장자 확인</a:t>
            </a:r>
            <a:endParaRPr lang="ko-KR" altLang="en-US" sz="1050">
              <a:solidFill>
                <a:schemeClr val="tx1"/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69" name="Picture " descr="C:/Users/it/AppData/Roaming/PolarisOffice/ETemp/12072_18462312/fImage31587678303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642870" y="2510155"/>
            <a:ext cx="7149465" cy="80264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pic>
        <p:nvPicPr>
          <p:cNvPr id="1070" name="Picture " descr="C:/Users/it/AppData/Roaming/PolarisOffice/ETemp/12072_18462312/fImage549786792190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36840" y="3425190"/>
            <a:ext cx="3752215" cy="2833370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pic>
        <p:nvPicPr>
          <p:cNvPr id="1071" name="Picture " descr="C:/Users/it/AppData/Roaming/PolarisOffice/ETemp/12072_18462312/fImage88356801842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659255" y="2510155"/>
            <a:ext cx="832485" cy="2821305"/>
          </a:xfrm>
          <a:prstGeom prst="rect"/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grpSp>
        <p:nvGrpSpPr>
          <p:cNvPr id="1072" name="Group 5"/>
          <p:cNvGrpSpPr>
            <a:grpSpLocks/>
          </p:cNvGrpSpPr>
          <p:nvPr/>
        </p:nvGrpSpPr>
        <p:grpSpPr>
          <a:xfrm rot="0">
            <a:off x="835025" y="666115"/>
            <a:ext cx="4146550" cy="523240"/>
            <a:chOff x="835025" y="666115"/>
            <a:chExt cx="4146550" cy="523240"/>
          </a:xfrm>
        </p:grpSpPr>
        <p:sp>
          <p:nvSpPr>
            <p:cNvPr id="1073" name="Rect 0"/>
            <p:cNvSpPr txBox="1">
              <a:spLocks/>
            </p:cNvSpPr>
            <p:nvPr/>
          </p:nvSpPr>
          <p:spPr>
            <a:xfrm rot="0">
              <a:off x="1346835" y="666115"/>
              <a:ext cx="3634740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운동정보 게시판 작성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74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75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79375" y="219075"/>
            <a:ext cx="12116435" cy="6421755"/>
            <a:chOff x="79375" y="219075"/>
            <a:chExt cx="12116435" cy="6421755"/>
          </a:xfrm>
        </p:grpSpPr>
        <p:pic>
          <p:nvPicPr>
            <p:cNvPr id="5" name="Picture " descr="C:/Users/it/AppData/Roaming/PolarisOffice/ETemp/12072_18462312/fImage13502686288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9375" y="219075"/>
              <a:ext cx="12117070" cy="6422390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81635" y="389255"/>
              <a:ext cx="11508740" cy="6090285"/>
              <a:chOff x="381635" y="389255"/>
              <a:chExt cx="11508740" cy="609028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81635" y="389255"/>
                <a:ext cx="11509375" cy="609092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81635" y="389255"/>
                <a:ext cx="11509375" cy="609092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056" name="Rect 0"/>
          <p:cNvSpPr txBox="1">
            <a:spLocks/>
          </p:cNvSpPr>
          <p:nvPr/>
        </p:nvSpPr>
        <p:spPr>
          <a:xfrm rot="0">
            <a:off x="4345305" y="1249680"/>
            <a:ext cx="6645910" cy="3041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1058" name="Rect 0"/>
          <p:cNvSpPr txBox="1">
            <a:spLocks/>
          </p:cNvSpPr>
          <p:nvPr/>
        </p:nvSpPr>
        <p:spPr>
          <a:xfrm rot="0">
            <a:off x="1381125" y="1677035"/>
            <a:ext cx="6646545" cy="8991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글 등록시 작성한 Content / File 순으로 작성 됨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admin이 아닐 시 수정 / 삭제 미출력</a:t>
            </a: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되며,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동영상 재생버튼 클릭 전에는 썸네일만 출력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67" name="Picture " descr="C:/Users/it/AppData/Roaming/PolarisOffice/ETemp/12072_18462312/fImage7416969310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40250" y="655955"/>
            <a:ext cx="7157720" cy="5709920"/>
          </a:xfrm>
          <a:prstGeom prst="rect"/>
          <a:noFill/>
        </p:spPr>
      </p:pic>
      <p:grpSp>
        <p:nvGrpSpPr>
          <p:cNvPr id="1076" name="Group 5"/>
          <p:cNvGrpSpPr>
            <a:grpSpLocks/>
          </p:cNvGrpSpPr>
          <p:nvPr/>
        </p:nvGrpSpPr>
        <p:grpSpPr>
          <a:xfrm rot="0">
            <a:off x="835025" y="666115"/>
            <a:ext cx="3435350" cy="953770"/>
            <a:chOff x="835025" y="666115"/>
            <a:chExt cx="3435350" cy="953770"/>
          </a:xfrm>
        </p:grpSpPr>
        <p:sp>
          <p:nvSpPr>
            <p:cNvPr id="1077" name="Rect 0"/>
            <p:cNvSpPr txBox="1">
              <a:spLocks/>
            </p:cNvSpPr>
            <p:nvPr/>
          </p:nvSpPr>
          <p:spPr>
            <a:xfrm rot="0">
              <a:off x="1346835" y="666115"/>
              <a:ext cx="2923540" cy="953770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운동정보 게시판 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상세보기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78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79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79375" y="219075"/>
            <a:ext cx="12116435" cy="6421755"/>
            <a:chOff x="79375" y="219075"/>
            <a:chExt cx="12116435" cy="6421755"/>
          </a:xfrm>
        </p:grpSpPr>
        <p:pic>
          <p:nvPicPr>
            <p:cNvPr id="5" name="Picture " descr="C:/Users/it/AppData/Roaming/PolarisOffice/ETemp/12072_18462312/fImage13502699904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9375" y="219075"/>
              <a:ext cx="12116435" cy="642175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81635" y="389255"/>
              <a:ext cx="11508740" cy="6090285"/>
              <a:chOff x="381635" y="389255"/>
              <a:chExt cx="11508740" cy="609028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81635" y="389255"/>
                <a:ext cx="11508740" cy="609028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056" name="Rect 0"/>
          <p:cNvSpPr txBox="1">
            <a:spLocks/>
          </p:cNvSpPr>
          <p:nvPr/>
        </p:nvSpPr>
        <p:spPr>
          <a:xfrm rot="0">
            <a:off x="4345305" y="1249680"/>
            <a:ext cx="6645910" cy="3041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1058" name="Rect 0"/>
          <p:cNvSpPr txBox="1">
            <a:spLocks/>
          </p:cNvSpPr>
          <p:nvPr/>
        </p:nvSpPr>
        <p:spPr>
          <a:xfrm rot="0">
            <a:off x="4981575" y="733425"/>
            <a:ext cx="6646545" cy="4152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확장자 검사 / Error는 작성과 동일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현재 게시글 첨부파일 이름이 표시되고 / 파일을 첨부하지 않으면 파일 수정</a:t>
            </a: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이 되지 않음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59" name="Picture " descr="C:/Users/it/AppData/Roaming/PolarisOffice/ETemp/12072_18462312/fImage21193706894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28675" y="1301750"/>
            <a:ext cx="10632440" cy="5061585"/>
          </a:xfrm>
          <a:prstGeom prst="rect"/>
          <a:noFill/>
        </p:spPr>
      </p:pic>
      <p:grpSp>
        <p:nvGrpSpPr>
          <p:cNvPr id="1080" name="Group 5"/>
          <p:cNvGrpSpPr>
            <a:grpSpLocks/>
          </p:cNvGrpSpPr>
          <p:nvPr/>
        </p:nvGrpSpPr>
        <p:grpSpPr>
          <a:xfrm rot="0">
            <a:off x="835025" y="666115"/>
            <a:ext cx="4146550" cy="523240"/>
            <a:chOff x="835025" y="666115"/>
            <a:chExt cx="4146550" cy="523240"/>
          </a:xfrm>
        </p:grpSpPr>
        <p:sp>
          <p:nvSpPr>
            <p:cNvPr id="1081" name="Rect 0"/>
            <p:cNvSpPr txBox="1">
              <a:spLocks/>
            </p:cNvSpPr>
            <p:nvPr/>
          </p:nvSpPr>
          <p:spPr>
            <a:xfrm rot="0">
              <a:off x="1346835" y="666115"/>
              <a:ext cx="3634740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운동정보 게시판 수정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82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83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39370" y="219075"/>
            <a:ext cx="12115165" cy="6420485"/>
            <a:chOff x="39370" y="219075"/>
            <a:chExt cx="12115165" cy="6420485"/>
          </a:xfrm>
        </p:grpSpPr>
        <p:pic>
          <p:nvPicPr>
            <p:cNvPr id="5" name="Picture " descr="C:/Users/it/AppData/Roaming/PolarisOffice/ETemp/12072_18462312/fImage135027129264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165" cy="642048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41630" y="389255"/>
              <a:ext cx="11507470" cy="6089015"/>
              <a:chOff x="341630" y="389255"/>
              <a:chExt cx="11507470" cy="608901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1" hangingPunct="1">
                  <a:buFontTx/>
                  <a:buNone/>
                </a:pPr>
                <a:endParaRPr lang="ko-KR" altLang="en-US" sz="1800" cap="none" i="0" b="0" strike="noStrike">
                  <a:ln w="9525" cap="flat" cmpd="sng">
                    <a:solidFill>
                      <a:srgbClr val="FFFFFF">
                        <a:alpha val="0"/>
                      </a:srgbClr>
                    </a:solidFill>
                    <a:prstDash val="solid"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1" hangingPunct="1">
                  <a:buFontTx/>
                  <a:buNone/>
                </a:pPr>
                <a:endParaRPr lang="ko-KR" altLang="en-US" sz="1800" cap="none" i="0" b="0" strike="noStrike">
                  <a:ln w="9525" cap="flat" cmpd="sng">
                    <a:solidFill>
                      <a:srgbClr val="FFFFFF">
                        <a:alpha val="0"/>
                      </a:srgbClr>
                    </a:solidFill>
                    <a:prstDash val="solid"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12" name="Picture " descr="C:/Users/it/AppData/Roaming/PolarisOffice/ETemp/12072_18462312/fImage58847717264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02" t="12048" r="27786"/>
          <a:stretch>
            <a:fillRect/>
          </a:stretch>
        </p:blipFill>
        <p:spPr>
          <a:xfrm rot="0">
            <a:off x="1219200" y="1878965"/>
            <a:ext cx="3932555" cy="4119880"/>
          </a:xfrm>
          <a:prstGeom prst="rect"/>
          <a:noFill/>
        </p:spPr>
      </p:pic>
      <p:pic>
        <p:nvPicPr>
          <p:cNvPr id="14" name="Picture " descr="C:/Users/it/AppData/Roaming/PolarisOffice/ETemp/12072_18462312/fImage326112718744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93" t="51233" r="29762" b="10890"/>
          <a:stretch>
            <a:fillRect/>
          </a:stretch>
        </p:blipFill>
        <p:spPr>
          <a:xfrm rot="0">
            <a:off x="5884545" y="2307590"/>
            <a:ext cx="3786505" cy="3571875"/>
          </a:xfrm>
          <a:prstGeom prst="rect"/>
          <a:noFill/>
        </p:spPr>
      </p:pic>
      <p:sp>
        <p:nvSpPr>
          <p:cNvPr id="2" name="Rect 0"/>
          <p:cNvSpPr txBox="1">
            <a:spLocks/>
          </p:cNvSpPr>
          <p:nvPr/>
        </p:nvSpPr>
        <p:spPr>
          <a:xfrm rot="0">
            <a:off x="4572000" y="729615"/>
            <a:ext cx="5231765" cy="8991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 i="0" b="0">
                <a:solidFill>
                  <a:schemeClr val="bg1"/>
                </a:solidFill>
                <a:latin typeface="Söhne" charset="0"/>
                <a:ea typeface="맑은 고딕" charset="0"/>
              </a:rPr>
              <a:t>회원가입 폼에서 제출된 데이터를 처리하고, 암호를 암호화하여 데이터베이스에 저장</a:t>
            </a:r>
            <a:endParaRPr lang="ko-KR" altLang="en-US" sz="1050" i="0" b="0">
              <a:solidFill>
                <a:schemeClr val="bg1"/>
              </a:solidFill>
              <a:latin typeface="Söhne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050">
              <a:solidFill>
                <a:schemeClr val="bg1"/>
              </a:solidFill>
              <a:latin typeface="Söhne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그리고 로그인 시 </a:t>
            </a:r>
            <a:r>
              <a:rPr sz="1050" i="0" b="0">
                <a:solidFill>
                  <a:schemeClr val="bg1"/>
                </a:solidFill>
                <a:latin typeface="Söhne" charset="0"/>
                <a:ea typeface="맑은 고딕" charset="0"/>
              </a:rPr>
              <a:t>사용자가 제출한 로그인 데이터를 처리하고, 로그인 성공 시 지정한 페이지로 이동</a:t>
            </a:r>
            <a:endParaRPr lang="ko-KR" altLang="en-US" sz="1050" i="0" b="0">
              <a:solidFill>
                <a:schemeClr val="bg1"/>
              </a:solidFill>
              <a:latin typeface="Söhne" charset="0"/>
              <a:ea typeface="맑은 고딕" charset="0"/>
            </a:endParaRPr>
          </a:p>
        </p:txBody>
      </p:sp>
      <p:grpSp>
        <p:nvGrpSpPr>
          <p:cNvPr id="1084" name="Group 5"/>
          <p:cNvGrpSpPr>
            <a:grpSpLocks/>
          </p:cNvGrpSpPr>
          <p:nvPr/>
        </p:nvGrpSpPr>
        <p:grpSpPr>
          <a:xfrm rot="0">
            <a:off x="835025" y="666115"/>
            <a:ext cx="3591560" cy="523240"/>
            <a:chOff x="835025" y="666115"/>
            <a:chExt cx="3591560" cy="523240"/>
          </a:xfrm>
        </p:grpSpPr>
        <p:sp>
          <p:nvSpPr>
            <p:cNvPr id="1085" name="Rect 0"/>
            <p:cNvSpPr txBox="1">
              <a:spLocks/>
            </p:cNvSpPr>
            <p:nvPr/>
          </p:nvSpPr>
          <p:spPr>
            <a:xfrm rot="0">
              <a:off x="1346835" y="666115"/>
              <a:ext cx="3079750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회원가입 / 로그인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86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87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 rot="0">
            <a:off x="669290" y="641350"/>
            <a:ext cx="3237230" cy="8312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800" b="1"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I N D E X</a:t>
            </a:r>
            <a:endParaRPr lang="ko-KR" altLang="en-US" sz="4800" b="1"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0">
            <a:off x="827405" y="2842260"/>
            <a:ext cx="2933065" cy="2933065"/>
          </a:xfrm>
          <a:prstGeom prst="ellipse"/>
          <a:noFill/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3362325" y="2842260"/>
            <a:ext cx="2933065" cy="2933065"/>
          </a:xfrm>
          <a:prstGeom prst="ellipse"/>
          <a:noFill/>
          <a:ln w="9525" cap="flat" cmpd="sng">
            <a:solidFill>
              <a:schemeClr val="bg1">
                <a:lumMod val="75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5897245" y="2842260"/>
            <a:ext cx="2933065" cy="2933065"/>
          </a:xfrm>
          <a:prstGeom prst="ellipse"/>
          <a:noFill/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8432165" y="2842260"/>
            <a:ext cx="2933065" cy="2933065"/>
          </a:xfrm>
          <a:prstGeom prst="ellipse"/>
          <a:noFill/>
          <a:ln w="9525" cap="flat" cmpd="sng">
            <a:solidFill>
              <a:schemeClr val="bg1">
                <a:lumMod val="75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005965" y="3613785"/>
            <a:ext cx="575310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ln w="9525" cap="flat" cmpd="sng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Light" charset="0"/>
                <a:ea typeface="Noto Sans KR Light" charset="0"/>
              </a:rPr>
              <a:t>FIRST</a:t>
            </a:r>
            <a:endParaRPr lang="ko-KR" altLang="en-US" sz="1200">
              <a:ln w="9525" cap="flat" cmpd="sng">
                <a:solidFill>
                  <a:schemeClr val="bg1">
                    <a:lumMod val="75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389380" y="3926205"/>
            <a:ext cx="1809750" cy="10769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3200" b="0">
                <a:ln w="9525" cap="flat" cmpd="sng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프로젝트</a:t>
            </a:r>
            <a:endParaRPr lang="ko-KR" altLang="en-US" sz="3200" b="0">
              <a:ln w="9525" cap="flat" cmpd="sng">
                <a:solidFill>
                  <a:schemeClr val="bg1">
                    <a:lumMod val="75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3200" b="0">
                <a:ln w="9525" cap="flat" cmpd="sng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개요</a:t>
            </a:r>
            <a:endParaRPr lang="ko-KR" altLang="en-US" sz="3200" b="0">
              <a:ln w="9525" cap="flat" cmpd="sng">
                <a:solidFill>
                  <a:schemeClr val="bg1">
                    <a:lumMod val="75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4438650" y="3613785"/>
            <a:ext cx="780415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ln w="9525" cap="flat" cmpd="sng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Light" charset="0"/>
                <a:ea typeface="Noto Sans KR Light" charset="0"/>
              </a:rPr>
              <a:t>SECOND</a:t>
            </a:r>
            <a:endParaRPr lang="ko-KR" altLang="en-US" sz="1200">
              <a:ln w="9525" cap="flat" cmpd="sng">
                <a:solidFill>
                  <a:schemeClr val="bg1">
                    <a:lumMod val="75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3813175" y="3926205"/>
            <a:ext cx="2032635" cy="5848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3200" b="1">
                <a:ln w="9525" cap="flat" cmpd="sng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Use-Case</a:t>
            </a:r>
            <a:endParaRPr lang="ko-KR" altLang="en-US" sz="3200" b="1">
              <a:ln w="9525" cap="flat" cmpd="sng">
                <a:solidFill>
                  <a:schemeClr val="bg1">
                    <a:lumMod val="75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7052310" y="3613785"/>
            <a:ext cx="622935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ln w="9525" cap="flat" cmpd="sng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Light" charset="0"/>
                <a:ea typeface="Noto Sans KR Light" charset="0"/>
              </a:rPr>
              <a:t>THIRD</a:t>
            </a:r>
            <a:endParaRPr lang="ko-KR" altLang="en-US" sz="1200">
              <a:ln w="9525" cap="flat" cmpd="sng">
                <a:solidFill>
                  <a:schemeClr val="bg1">
                    <a:lumMod val="75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 rot="0">
            <a:off x="6256020" y="3926205"/>
            <a:ext cx="2216150" cy="10769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3200" b="1">
                <a:ln w="9525" cap="flat" cmpd="sng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ER</a:t>
            </a:r>
            <a:endParaRPr lang="ko-KR" altLang="en-US" sz="3200" b="1">
              <a:ln w="9525" cap="flat" cmpd="sng">
                <a:solidFill>
                  <a:schemeClr val="bg1">
                    <a:lumMod val="75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3200">
                <a:ln w="9525" cap="flat" cmpd="sng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다이어그램</a:t>
            </a:r>
            <a:endParaRPr lang="ko-KR" altLang="en-US" sz="3200">
              <a:ln w="9525" cap="flat" cmpd="sng">
                <a:solidFill>
                  <a:schemeClr val="bg1">
                    <a:lumMod val="75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 rot="0">
            <a:off x="9553575" y="3613785"/>
            <a:ext cx="776605" cy="27749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ln w="9525" cap="flat" cmpd="sng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Light" charset="0"/>
                <a:ea typeface="Noto Sans KR Light" charset="0"/>
              </a:rPr>
              <a:t>FOURTH</a:t>
            </a:r>
            <a:endParaRPr lang="ko-KR" altLang="en-US" sz="1200">
              <a:ln w="9525" cap="flat" cmpd="sng">
                <a:solidFill>
                  <a:schemeClr val="bg1">
                    <a:lumMod val="75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 rot="0">
            <a:off x="9036685" y="3926205"/>
            <a:ext cx="1809750" cy="58483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3200">
                <a:ln w="9525" cap="flat" cmpd="sng">
                  <a:solidFill>
                    <a:schemeClr val="bg1">
                      <a:lumMod val="7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Black" charset="0"/>
                <a:ea typeface="Noto Sans KR Black" charset="0"/>
              </a:rPr>
              <a:t>화면구현</a:t>
            </a:r>
            <a:endParaRPr lang="ko-KR" altLang="en-US" sz="3200">
              <a:ln w="9525" cap="flat" cmpd="sng">
                <a:solidFill>
                  <a:schemeClr val="bg1">
                    <a:lumMod val="75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Black" charset="0"/>
              <a:ea typeface="Noto Sans KR Black" charset="0"/>
            </a:endParaRPr>
          </a:p>
        </p:txBody>
      </p:sp>
      <p:cxnSp>
        <p:nvCxnSpPr>
          <p:cNvPr id="26" name="Rect 0"/>
          <p:cNvCxnSpPr/>
          <p:nvPr/>
        </p:nvCxnSpPr>
        <p:spPr>
          <a:xfrm rot="0">
            <a:off x="632460" y="5257800"/>
            <a:ext cx="10981055" cy="63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t 0"/>
          <p:cNvCxnSpPr/>
          <p:nvPr/>
        </p:nvCxnSpPr>
        <p:spPr>
          <a:xfrm rot="0">
            <a:off x="11387455" y="5019675"/>
            <a:ext cx="238760" cy="23876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5"/>
          <p:cNvGrpSpPr>
            <a:grpSpLocks/>
          </p:cNvGrpSpPr>
          <p:nvPr/>
        </p:nvGrpSpPr>
        <p:grpSpPr>
          <a:xfrm rot="0">
            <a:off x="39370" y="219075"/>
            <a:ext cx="12115165" cy="6420485"/>
            <a:chOff x="39370" y="219075"/>
            <a:chExt cx="12115165" cy="6420485"/>
          </a:xfrm>
        </p:grpSpPr>
        <p:pic>
          <p:nvPicPr>
            <p:cNvPr id="29" name="Picture " descr="C:/Users/it/AppData/Roaming/PolarisOffice/ETemp/12072_18462312/fImage90743798467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800" cy="6421120"/>
            </a:xfrm>
            <a:prstGeom prst="rect"/>
            <a:noFill/>
          </p:spPr>
        </p:pic>
        <p:grpSp>
          <p:nvGrpSpPr>
            <p:cNvPr id="30" name="Group 5"/>
            <p:cNvGrpSpPr>
              <a:grpSpLocks/>
            </p:cNvGrpSpPr>
            <p:nvPr/>
          </p:nvGrpSpPr>
          <p:grpSpPr>
            <a:xfrm rot="0">
              <a:off x="341630" y="389255"/>
              <a:ext cx="11507470" cy="6089015"/>
              <a:chOff x="341630" y="389255"/>
              <a:chExt cx="11507470" cy="6089015"/>
            </a:xfrm>
          </p:grpSpPr>
          <p:sp>
            <p:nvSpPr>
              <p:cNvPr id="31" name="Rect 0"/>
              <p:cNvSpPr>
                <a:spLocks/>
              </p:cNvSpPr>
              <p:nvPr/>
            </p:nvSpPr>
            <p:spPr>
              <a:xfrm rot="0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2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5"/>
          <p:cNvGrpSpPr>
            <a:grpSpLocks/>
          </p:cNvGrpSpPr>
          <p:nvPr/>
        </p:nvGrpSpPr>
        <p:grpSpPr>
          <a:xfrm rot="0">
            <a:off x="39370" y="219075"/>
            <a:ext cx="12115800" cy="6421120"/>
            <a:chOff x="39370" y="219075"/>
            <a:chExt cx="12115800" cy="6421120"/>
          </a:xfrm>
        </p:grpSpPr>
        <p:pic>
          <p:nvPicPr>
            <p:cNvPr id="24" name="Picture " descr="C:/Users/it/AppData/Roaming/PolarisOffice/ETemp/12072_18462312/fImage135027253805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800" cy="6421120"/>
            </a:xfrm>
            <a:prstGeom prst="rect"/>
            <a:noFill/>
          </p:spPr>
        </p:pic>
        <p:grpSp>
          <p:nvGrpSpPr>
            <p:cNvPr id="25" name="Group 5"/>
            <p:cNvGrpSpPr>
              <a:grpSpLocks/>
            </p:cNvGrpSpPr>
            <p:nvPr/>
          </p:nvGrpSpPr>
          <p:grpSpPr>
            <a:xfrm rot="0">
              <a:off x="341630" y="389255"/>
              <a:ext cx="11508105" cy="6089650"/>
              <a:chOff x="341630" y="389255"/>
              <a:chExt cx="11508105" cy="6089650"/>
            </a:xfrm>
          </p:grpSpPr>
          <p:sp>
            <p:nvSpPr>
              <p:cNvPr id="26" name="Rect 0"/>
              <p:cNvSpPr>
                <a:spLocks/>
              </p:cNvSpPr>
              <p:nvPr/>
            </p:nvSpPr>
            <p:spPr>
              <a:xfrm rot="0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1" hangingPunct="1">
                  <a:buFontTx/>
                  <a:buNone/>
                </a:pPr>
                <a:endParaRPr lang="ko-KR" altLang="en-US" sz="1800" cap="none" i="0" b="0" strike="noStrike">
                  <a:ln w="9525" cap="flat" cmpd="sng">
                    <a:solidFill>
                      <a:srgbClr val="FFFFFF">
                        <a:alpha val="0"/>
                      </a:srgbClr>
                    </a:solidFill>
                    <a:prstDash val="solid"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1" hangingPunct="1">
                  <a:buFontTx/>
                  <a:buNone/>
                </a:pPr>
                <a:endParaRPr lang="ko-KR" altLang="en-US" sz="1800" cap="none" i="0" b="0" strike="noStrike">
                  <a:ln w="9525" cap="flat" cmpd="sng">
                    <a:solidFill>
                      <a:srgbClr val="FFFFFF">
                        <a:alpha val="0"/>
                      </a:srgbClr>
                    </a:solidFill>
                    <a:prstDash val="solid"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9" name="Picture " descr="C:/Users/it/AppData/Roaming/PolarisOffice/ETemp/12072_18462312/fImage1222711730589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89" r="1068" b="80027"/>
          <a:stretch>
            <a:fillRect/>
          </a:stretch>
        </p:blipFill>
        <p:spPr>
          <a:xfrm rot="0">
            <a:off x="565150" y="1759585"/>
            <a:ext cx="6909435" cy="477520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 rot="0">
            <a:off x="7643495" y="1760220"/>
            <a:ext cx="1951990" cy="3695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비회원 메뉴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" name="Picture " descr="C:/Users/it/AppData/Roaming/PolarisOffice/ETemp/12072_18462312/fImage1206867732672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98" r="1068" b="79405"/>
          <a:stretch>
            <a:fillRect/>
          </a:stretch>
        </p:blipFill>
        <p:spPr>
          <a:xfrm rot="0">
            <a:off x="565150" y="2487930"/>
            <a:ext cx="6909435" cy="370840"/>
          </a:xfrm>
          <a:prstGeom prst="rect"/>
          <a:noFill/>
        </p:spPr>
      </p:pic>
      <p:pic>
        <p:nvPicPr>
          <p:cNvPr id="17" name="Picture " descr="C:/Users/it/AppData/Roaming/PolarisOffice/ETemp/12072_18462312/fImage265397733437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68"/>
          <a:stretch>
            <a:fillRect/>
          </a:stretch>
        </p:blipFill>
        <p:spPr>
          <a:xfrm rot="0">
            <a:off x="565150" y="3109595"/>
            <a:ext cx="6909435" cy="3124200"/>
          </a:xfrm>
          <a:prstGeom prst="rect"/>
          <a:noFill/>
        </p:spPr>
      </p:pic>
      <p:sp>
        <p:nvSpPr>
          <p:cNvPr id="18" name="Rect 0"/>
          <p:cNvSpPr txBox="1">
            <a:spLocks/>
          </p:cNvSpPr>
          <p:nvPr/>
        </p:nvSpPr>
        <p:spPr>
          <a:xfrm rot="0">
            <a:off x="7643495" y="2487930"/>
            <a:ext cx="2143760" cy="3714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회원로그인시 메뉴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7643495" y="3108325"/>
            <a:ext cx="2488565" cy="6483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관리자 계정 로그인시 메뉴와 화면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6041390" y="790575"/>
            <a:ext cx="4838700" cy="2565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계정에 부여된 권한(role)에 따라 이용할 수 있는 기능이 제한되는 것을 구현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88" name="Group 5"/>
          <p:cNvGrpSpPr>
            <a:grpSpLocks/>
          </p:cNvGrpSpPr>
          <p:nvPr/>
        </p:nvGrpSpPr>
        <p:grpSpPr>
          <a:xfrm rot="0">
            <a:off x="835025" y="666115"/>
            <a:ext cx="5268595" cy="523240"/>
            <a:chOff x="835025" y="666115"/>
            <a:chExt cx="5268595" cy="523240"/>
          </a:xfrm>
        </p:grpSpPr>
        <p:sp>
          <p:nvSpPr>
            <p:cNvPr id="1089" name="Rect 0"/>
            <p:cNvSpPr txBox="1">
              <a:spLocks/>
            </p:cNvSpPr>
            <p:nvPr/>
          </p:nvSpPr>
          <p:spPr>
            <a:xfrm rot="0">
              <a:off x="1346835" y="666115"/>
              <a:ext cx="475678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Security를 이용한 권한 설정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90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91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39370" y="219075"/>
            <a:ext cx="12115165" cy="6420485"/>
            <a:chOff x="39370" y="219075"/>
            <a:chExt cx="12115165" cy="6420485"/>
          </a:xfrm>
        </p:grpSpPr>
        <p:pic>
          <p:nvPicPr>
            <p:cNvPr id="5" name="Picture " descr="C:/Users/it/AppData/Roaming/PolarisOffice/ETemp/12072_18462312/fImage13502742535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800" cy="6421120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41630" y="389255"/>
              <a:ext cx="11507470" cy="6089015"/>
              <a:chOff x="341630" y="389255"/>
              <a:chExt cx="11507470" cy="608901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12" name="Picture " descr="C:/Users/it/AppData/Roaming/PolarisOffice/ETemp/12072_18462312/fImage178386747500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5" t="21218" r="12052" b="11973"/>
          <a:stretch>
            <a:fillRect/>
          </a:stretch>
        </p:blipFill>
        <p:spPr>
          <a:xfrm rot="0">
            <a:off x="1036320" y="1797685"/>
            <a:ext cx="4871720" cy="3916045"/>
          </a:xfrm>
          <a:prstGeom prst="rect"/>
          <a:noFill/>
        </p:spPr>
      </p:pic>
      <p:pic>
        <p:nvPicPr>
          <p:cNvPr id="14" name="Picture " descr="C:/Users/it/AppData/Roaming/PolarisOffice/ETemp/12072_18462312/fImage72099748110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41" t="4976" r="38393" b="75465"/>
          <a:stretch>
            <a:fillRect/>
          </a:stretch>
        </p:blipFill>
        <p:spPr>
          <a:xfrm rot="0">
            <a:off x="7500620" y="4240530"/>
            <a:ext cx="3910965" cy="1322705"/>
          </a:xfrm>
          <a:prstGeom prst="rect"/>
          <a:noFill/>
        </p:spPr>
      </p:pic>
      <p:pic>
        <p:nvPicPr>
          <p:cNvPr id="18" name="Picture " descr="C:/Users/it/AppData/Roaming/PolarisOffice/ETemp/12072_18462312/fImage278517494393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500620" y="1541780"/>
            <a:ext cx="3813810" cy="1967230"/>
          </a:xfrm>
          <a:prstGeom prst="rect"/>
          <a:noFill/>
        </p:spPr>
      </p:pic>
      <p:sp>
        <p:nvSpPr>
          <p:cNvPr id="2" name="Rect 0"/>
          <p:cNvSpPr txBox="1">
            <a:spLocks/>
          </p:cNvSpPr>
          <p:nvPr/>
        </p:nvSpPr>
        <p:spPr>
          <a:xfrm rot="0">
            <a:off x="7365365" y="3670300"/>
            <a:ext cx="4046220" cy="2552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Javascript로 구현한 회원연락처 수정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7500620" y="5812155"/>
            <a:ext cx="3813810" cy="2552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회원탈퇴 시 경고메세지창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7338695" y="889000"/>
            <a:ext cx="4234815" cy="4165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스프링 프로젝트 내 컨트롤러를 통한 서버에 저장된 회원정보를  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열람, 수정, 삭제 기능으로 회원의 계정정보 관리 구현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88" name="Group 5"/>
          <p:cNvGrpSpPr>
            <a:grpSpLocks/>
          </p:cNvGrpSpPr>
          <p:nvPr/>
        </p:nvGrpSpPr>
        <p:grpSpPr>
          <a:xfrm rot="0">
            <a:off x="835025" y="666115"/>
            <a:ext cx="3310255" cy="523240"/>
            <a:chOff x="835025" y="666115"/>
            <a:chExt cx="3310255" cy="523240"/>
          </a:xfrm>
        </p:grpSpPr>
        <p:sp>
          <p:nvSpPr>
            <p:cNvPr id="1089" name="Rect 0"/>
            <p:cNvSpPr txBox="1">
              <a:spLocks/>
            </p:cNvSpPr>
            <p:nvPr/>
          </p:nvSpPr>
          <p:spPr>
            <a:xfrm rot="0">
              <a:off x="1346835" y="666115"/>
              <a:ext cx="279844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회원정보 페이지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90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91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39370" y="219075"/>
            <a:ext cx="12115165" cy="6420485"/>
            <a:chOff x="39370" y="219075"/>
            <a:chExt cx="12115165" cy="6420485"/>
          </a:xfrm>
        </p:grpSpPr>
        <p:pic>
          <p:nvPicPr>
            <p:cNvPr id="5" name="Picture " descr="C:/Users/it/AppData/Roaming/PolarisOffice/ETemp/12072_18462312/fImage135027583548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165" cy="642048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41630" y="389255"/>
              <a:ext cx="11507470" cy="6089015"/>
              <a:chOff x="341630" y="389255"/>
              <a:chExt cx="11507470" cy="608901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15" name="Picture " descr="C:/Users/it/AppData/Roaming/PolarisOffice/ETemp/12072_18462312/fImage61168763962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92" r="11712"/>
          <a:stretch>
            <a:fillRect/>
          </a:stretch>
        </p:blipFill>
        <p:spPr>
          <a:xfrm rot="0">
            <a:off x="970280" y="1892935"/>
            <a:ext cx="4135120" cy="2809240"/>
          </a:xfrm>
          <a:prstGeom prst="rect"/>
          <a:noFill/>
        </p:spPr>
      </p:pic>
      <p:pic>
        <p:nvPicPr>
          <p:cNvPr id="17" name="Picture " descr="C:/Users/it/AppData/Roaming/PolarisOffice/ETemp/12072_18462312/fImage106201764262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76" r="11680"/>
          <a:stretch>
            <a:fillRect/>
          </a:stretch>
        </p:blipFill>
        <p:spPr>
          <a:xfrm rot="0">
            <a:off x="6492875" y="1447165"/>
            <a:ext cx="4080510" cy="2463165"/>
          </a:xfrm>
          <a:prstGeom prst="rect"/>
          <a:noFill/>
        </p:spPr>
      </p:pic>
      <p:pic>
        <p:nvPicPr>
          <p:cNvPr id="20" name="Picture " descr="C:/Users/it/AppData/Roaming/PolarisOffice/ETemp/12072_18462312/fImage11923765408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477000" y="4591050"/>
            <a:ext cx="4112895" cy="1204595"/>
          </a:xfrm>
          <a:prstGeom prst="rect"/>
          <a:noFill/>
        </p:spPr>
      </p:pic>
      <p:sp>
        <p:nvSpPr>
          <p:cNvPr id="2" name="Rect 0"/>
          <p:cNvSpPr txBox="1">
            <a:spLocks/>
          </p:cNvSpPr>
          <p:nvPr/>
        </p:nvSpPr>
        <p:spPr>
          <a:xfrm rot="0">
            <a:off x="6477000" y="3961130"/>
            <a:ext cx="3783965" cy="576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- 회원의 연락처, 회원권 기간, 회원등급을 설정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- 등록일로부터 만료일이 6개월 이상인 회원은 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  회원권 기간 설정시자동으로 ‘VIP’등급으로 갱신  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6492875" y="5963920"/>
            <a:ext cx="2540000" cy="2559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- 회원정보 삭제 시 경고 메세지창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970280" y="4795520"/>
            <a:ext cx="4097020" cy="4171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스프링 프로젝트 내 회원정보 관리와 다른 별도의 컨트롤러를 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통해 회원정보 열람, 수정, 삭제 구현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88" name="Group 5"/>
          <p:cNvGrpSpPr>
            <a:grpSpLocks/>
          </p:cNvGrpSpPr>
          <p:nvPr/>
        </p:nvGrpSpPr>
        <p:grpSpPr>
          <a:xfrm rot="0">
            <a:off x="835025" y="666115"/>
            <a:ext cx="2954655" cy="523240"/>
            <a:chOff x="835025" y="666115"/>
            <a:chExt cx="2954655" cy="523240"/>
          </a:xfrm>
        </p:grpSpPr>
        <p:sp>
          <p:nvSpPr>
            <p:cNvPr id="1089" name="Rect 0"/>
            <p:cNvSpPr txBox="1">
              <a:spLocks/>
            </p:cNvSpPr>
            <p:nvPr/>
          </p:nvSpPr>
          <p:spPr>
            <a:xfrm rot="0">
              <a:off x="1346835" y="666115"/>
              <a:ext cx="244284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회원정보 관리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90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91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  <p:sp>
        <p:nvSpPr>
          <p:cNvPr id="1092" name="Rect 0"/>
          <p:cNvSpPr txBox="1">
            <a:spLocks/>
          </p:cNvSpPr>
          <p:nvPr/>
        </p:nvSpPr>
        <p:spPr>
          <a:xfrm rot="0">
            <a:off x="3785235" y="774065"/>
            <a:ext cx="5360035" cy="2540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관리자만 접근 할 수 있으며 전체 회원 리스트와 상세 회원 정보를 열람 할 수 있다.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39370" y="219075"/>
            <a:ext cx="12115165" cy="6420485"/>
            <a:chOff x="39370" y="219075"/>
            <a:chExt cx="12115165" cy="6420485"/>
          </a:xfrm>
        </p:grpSpPr>
        <p:pic>
          <p:nvPicPr>
            <p:cNvPr id="5" name="Picture " descr="C:/Users/it/AppData/Roaming/PolarisOffice/ETemp/12072_18462312/fImage135027759954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165" cy="642048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41630" y="389255"/>
              <a:ext cx="11507470" cy="6089015"/>
              <a:chOff x="341630" y="389255"/>
              <a:chExt cx="11507470" cy="608901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1" hangingPunct="1">
                  <a:buFontTx/>
                  <a:buNone/>
                </a:pPr>
                <a:endParaRPr lang="ko-KR" altLang="en-US" sz="1800" cap="none" i="0" b="0" strike="noStrike">
                  <a:ln w="9525" cap="flat" cmpd="sng">
                    <a:solidFill>
                      <a:srgbClr val="FFFFFF">
                        <a:alpha val="0"/>
                      </a:srgbClr>
                    </a:solidFill>
                    <a:prstDash val="solid"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1" hangingPunct="1">
                  <a:buFontTx/>
                  <a:buNone/>
                </a:pPr>
                <a:endParaRPr lang="ko-KR" altLang="en-US" sz="1800" cap="none" i="0" b="0" strike="noStrike">
                  <a:ln w="9525" cap="flat" cmpd="sng">
                    <a:solidFill>
                      <a:srgbClr val="FFFFFF">
                        <a:alpha val="0"/>
                      </a:srgbClr>
                    </a:solidFill>
                    <a:prstDash val="solid"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" name="Rect 0"/>
          <p:cNvSpPr txBox="1">
            <a:spLocks/>
          </p:cNvSpPr>
          <p:nvPr/>
        </p:nvSpPr>
        <p:spPr>
          <a:xfrm rot="0">
            <a:off x="5323205" y="716915"/>
            <a:ext cx="5231130" cy="4152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 i="0" b="0">
                <a:solidFill>
                  <a:schemeClr val="bg1"/>
                </a:solidFill>
                <a:latin typeface="Söhne" charset="0"/>
                <a:ea typeface="맑은 고딕" charset="0"/>
              </a:rPr>
              <a:t>로그인이 되면 상단 네비바에서 P.T. Reserve 로 들어오면 강사들이 나오고 예약하기 버튼을 누르면 캘린더 페이지로 이동하여 예약 할수 있게 만든다</a:t>
            </a:r>
            <a:endParaRPr lang="ko-KR" altLang="en-US" sz="1050" i="0" b="0">
              <a:solidFill>
                <a:schemeClr val="bg1"/>
              </a:solidFill>
              <a:latin typeface="Söhne" charset="0"/>
              <a:ea typeface="맑은 고딕" charset="0"/>
            </a:endParaRPr>
          </a:p>
        </p:txBody>
      </p:sp>
      <p:pic>
        <p:nvPicPr>
          <p:cNvPr id="15" name="Picture " descr="C:/Users/it/AppData/Roaming/PolarisOffice/ETemp/12072_18462312/fImage592535781875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428115" y="1269365"/>
            <a:ext cx="9301480" cy="5051425"/>
          </a:xfrm>
          <a:prstGeom prst="rect"/>
          <a:noFill/>
        </p:spPr>
      </p:pic>
      <p:grpSp>
        <p:nvGrpSpPr>
          <p:cNvPr id="1092" name="Group 5"/>
          <p:cNvGrpSpPr>
            <a:grpSpLocks/>
          </p:cNvGrpSpPr>
          <p:nvPr/>
        </p:nvGrpSpPr>
        <p:grpSpPr>
          <a:xfrm rot="0">
            <a:off x="835025" y="666115"/>
            <a:ext cx="4377690" cy="523240"/>
            <a:chOff x="835025" y="666115"/>
            <a:chExt cx="4377690" cy="523240"/>
          </a:xfrm>
        </p:grpSpPr>
        <p:sp>
          <p:nvSpPr>
            <p:cNvPr id="1093" name="Rect 0"/>
            <p:cNvSpPr txBox="1">
              <a:spLocks/>
            </p:cNvSpPr>
            <p:nvPr/>
          </p:nvSpPr>
          <p:spPr>
            <a:xfrm rot="0">
              <a:off x="1346835" y="666115"/>
              <a:ext cx="3865880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P.T 예약 트레이너 목록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94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95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5"/>
          <p:cNvGrpSpPr>
            <a:grpSpLocks/>
          </p:cNvGrpSpPr>
          <p:nvPr/>
        </p:nvGrpSpPr>
        <p:grpSpPr>
          <a:xfrm rot="0">
            <a:off x="39370" y="219075"/>
            <a:ext cx="12115165" cy="6420485"/>
            <a:chOff x="39370" y="219075"/>
            <a:chExt cx="12115165" cy="6420485"/>
          </a:xfrm>
        </p:grpSpPr>
        <p:pic>
          <p:nvPicPr>
            <p:cNvPr id="27" name="Picture " descr="C:/Users/it/AppData/Roaming/PolarisOffice/ETemp/12072_18462312/fImage13502787184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165" cy="6420485"/>
            </a:xfrm>
            <a:prstGeom prst="rect"/>
            <a:noFill/>
          </p:spPr>
        </p:pic>
        <p:grpSp>
          <p:nvGrpSpPr>
            <p:cNvPr id="28" name="Group 5"/>
            <p:cNvGrpSpPr>
              <a:grpSpLocks/>
            </p:cNvGrpSpPr>
            <p:nvPr/>
          </p:nvGrpSpPr>
          <p:grpSpPr>
            <a:xfrm rot="0">
              <a:off x="341630" y="389255"/>
              <a:ext cx="11507470" cy="6089015"/>
              <a:chOff x="341630" y="389255"/>
              <a:chExt cx="11507470" cy="6089015"/>
            </a:xfrm>
          </p:grpSpPr>
          <p:sp>
            <p:nvSpPr>
              <p:cNvPr id="29" name="Rect 0"/>
              <p:cNvSpPr>
                <a:spLocks/>
              </p:cNvSpPr>
              <p:nvPr/>
            </p:nvSpPr>
            <p:spPr>
              <a:xfrm rot="0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1" hangingPunct="1">
                  <a:buFontTx/>
                  <a:buNone/>
                </a:pPr>
                <a:endParaRPr lang="ko-KR" altLang="en-US" sz="1800" cap="none" i="0" b="0" strike="noStrike">
                  <a:ln w="9525" cap="flat" cmpd="sng">
                    <a:solidFill>
                      <a:srgbClr val="FFFFFF">
                        <a:alpha val="0"/>
                      </a:srgbClr>
                    </a:solidFill>
                    <a:prstDash val="solid"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0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1" hangingPunct="1">
                  <a:buFontTx/>
                  <a:buNone/>
                </a:pPr>
                <a:endParaRPr lang="ko-KR" altLang="en-US" sz="1800" cap="none" i="0" b="0" strike="noStrike">
                  <a:ln w="9525" cap="flat" cmpd="sng">
                    <a:solidFill>
                      <a:srgbClr val="FFFFFF">
                        <a:alpha val="0"/>
                      </a:srgbClr>
                    </a:solidFill>
                    <a:prstDash val="solid"/>
                  </a:ln>
                  <a:solidFill>
                    <a:srgbClr val="FFFFFF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5" name="Rect 0"/>
          <p:cNvSpPr txBox="1">
            <a:spLocks/>
          </p:cNvSpPr>
          <p:nvPr/>
        </p:nvSpPr>
        <p:spPr>
          <a:xfrm rot="0">
            <a:off x="7840345" y="3718560"/>
            <a:ext cx="3653790" cy="91122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이미 지난 날짜는 회색으로 표시 되며 선택시 위와 같이 예약 불가능하다는 메세지가 출력된다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Picture " descr="C:/Users/it/AppData/Roaming/PolarisOffice/ETemp/12072_18462312/fImage21063793496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22910" y="1719580"/>
            <a:ext cx="7036435" cy="4709160"/>
          </a:xfrm>
          <a:prstGeom prst="rect"/>
          <a:noFill/>
        </p:spPr>
      </p:pic>
      <p:pic>
        <p:nvPicPr>
          <p:cNvPr id="24" name="Picture " descr="C:/Users/it/AppData/Roaming/PolarisOffice/ETemp/12072_18462312/fImage4252794737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627620" y="2133600"/>
            <a:ext cx="4135120" cy="1296670"/>
          </a:xfrm>
          <a:prstGeom prst="rect"/>
          <a:noFill/>
        </p:spPr>
      </p:pic>
      <p:sp>
        <p:nvSpPr>
          <p:cNvPr id="25" name="Rect 0"/>
          <p:cNvSpPr txBox="1">
            <a:spLocks/>
          </p:cNvSpPr>
          <p:nvPr/>
        </p:nvSpPr>
        <p:spPr>
          <a:xfrm rot="0">
            <a:off x="7781290" y="4972685"/>
            <a:ext cx="3653790" cy="11874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800" cap="none" i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현재 날짜는 노란색으로 표시되며 현재와 이후의 날짜를 클릭하면 예약 하는 모달 페이지가 출력된다</a:t>
            </a:r>
            <a:endParaRPr lang="ko-KR" altLang="en-US" sz="1800" cap="none" i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92" name="Group 5"/>
          <p:cNvGrpSpPr>
            <a:grpSpLocks/>
          </p:cNvGrpSpPr>
          <p:nvPr/>
        </p:nvGrpSpPr>
        <p:grpSpPr>
          <a:xfrm rot="0">
            <a:off x="835025" y="666115"/>
            <a:ext cx="3541395" cy="523240"/>
            <a:chOff x="835025" y="666115"/>
            <a:chExt cx="3541395" cy="523240"/>
          </a:xfrm>
        </p:grpSpPr>
        <p:sp>
          <p:nvSpPr>
            <p:cNvPr id="1093" name="Rect 0"/>
            <p:cNvSpPr txBox="1">
              <a:spLocks/>
            </p:cNvSpPr>
            <p:nvPr/>
          </p:nvSpPr>
          <p:spPr>
            <a:xfrm rot="0">
              <a:off x="1346835" y="666115"/>
              <a:ext cx="302958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P.T 예약시간 선택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94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95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39370" y="219075"/>
            <a:ext cx="12115165" cy="6420485"/>
            <a:chOff x="39370" y="219075"/>
            <a:chExt cx="12115165" cy="6420485"/>
          </a:xfrm>
        </p:grpSpPr>
        <p:pic>
          <p:nvPicPr>
            <p:cNvPr id="5" name="Picture " descr="C:/Users/it/AppData/Roaming/PolarisOffice/ETemp/12072_18462312/fImage135028013931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165" cy="642048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41630" y="389255"/>
              <a:ext cx="11507470" cy="6089015"/>
              <a:chOff x="341630" y="389255"/>
              <a:chExt cx="11507470" cy="608901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" name="Rect 0"/>
          <p:cNvSpPr txBox="1">
            <a:spLocks/>
          </p:cNvSpPr>
          <p:nvPr/>
        </p:nvSpPr>
        <p:spPr>
          <a:xfrm rot="0">
            <a:off x="942975" y="1385570"/>
            <a:ext cx="4301490" cy="4152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예약 가능한 모달에서 예약할 시간을 선택하면 체크박스가 클릭되고 예약을 하면 회색으로 변해 이미 예약한 시간은 비활성화가 된다.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6173470" y="1085215"/>
            <a:ext cx="4234815" cy="41211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solidFill>
                  <a:schemeClr val="bg1"/>
                </a:solidFill>
                <a:latin typeface="맑은 고딕" charset="0"/>
                <a:ea typeface="맑은 고딕" charset="0"/>
              </a:rPr>
              <a:t>예약 시간을 여러 시간 선택 할 수 있고, 예약 된 시간 동일 날짜 안에 들어가 지고 예약한 시간들은 비활성화가 된다.</a:t>
            </a:r>
            <a:endParaRPr lang="ko-KR" altLang="en-US" sz="105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Picture " descr="C:/Users/it/AppData/Roaming/PolarisOffice/ETemp/12072_18462312/fImage14095808630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183630" y="1492885"/>
            <a:ext cx="4277995" cy="2185035"/>
          </a:xfrm>
          <a:prstGeom prst="rect"/>
          <a:noFill/>
        </p:spPr>
      </p:pic>
      <p:pic>
        <p:nvPicPr>
          <p:cNvPr id="22" name="Picture " descr="C:/Users/it/AppData/Roaming/PolarisOffice/ETemp/12072_18462312/fImage10078809694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13130" y="1795145"/>
            <a:ext cx="4813300" cy="2196465"/>
          </a:xfrm>
          <a:prstGeom prst="rect"/>
          <a:noFill/>
        </p:spPr>
      </p:pic>
      <p:pic>
        <p:nvPicPr>
          <p:cNvPr id="23" name="Picture " descr="C:/Users/it/AppData/Roaming/PolarisOffice/ETemp/12072_18462312/fImage129288102439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06145" y="4114165"/>
            <a:ext cx="4820285" cy="2099310"/>
          </a:xfrm>
          <a:prstGeom prst="rect"/>
          <a:noFill/>
        </p:spPr>
      </p:pic>
      <p:pic>
        <p:nvPicPr>
          <p:cNvPr id="24" name="Picture " descr="C:/Users/it/AppData/Roaming/PolarisOffice/ETemp/12072_18462312/fImage104598114626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200775" y="4116705"/>
            <a:ext cx="4270375" cy="2096770"/>
          </a:xfrm>
          <a:prstGeom prst="rect"/>
          <a:noFill/>
        </p:spPr>
      </p:pic>
      <p:sp>
        <p:nvSpPr>
          <p:cNvPr id="25" name="Rect 0"/>
          <p:cNvSpPr txBox="1">
            <a:spLocks/>
          </p:cNvSpPr>
          <p:nvPr/>
        </p:nvSpPr>
        <p:spPr>
          <a:xfrm rot="0">
            <a:off x="6221730" y="3718560"/>
            <a:ext cx="4234815" cy="4089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1050" cap="none" i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예약을 취소하면 해당 날짜의 시간들이 다 지워지고 예약 시간들이 다시 활성화가 된다.</a:t>
            </a:r>
            <a:endParaRPr lang="ko-KR" altLang="en-US" sz="1050" cap="none" i="0" b="0" strike="noStrik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92" name="Group 5"/>
          <p:cNvGrpSpPr>
            <a:grpSpLocks/>
          </p:cNvGrpSpPr>
          <p:nvPr/>
        </p:nvGrpSpPr>
        <p:grpSpPr>
          <a:xfrm rot="0">
            <a:off x="835025" y="666115"/>
            <a:ext cx="4858385" cy="523240"/>
            <a:chOff x="835025" y="666115"/>
            <a:chExt cx="4858385" cy="523240"/>
          </a:xfrm>
        </p:grpSpPr>
        <p:sp>
          <p:nvSpPr>
            <p:cNvPr id="1093" name="Rect 0"/>
            <p:cNvSpPr txBox="1">
              <a:spLocks/>
            </p:cNvSpPr>
            <p:nvPr/>
          </p:nvSpPr>
          <p:spPr>
            <a:xfrm rot="0">
              <a:off x="1346835" y="666115"/>
              <a:ext cx="434657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P.T 예약시간 선택 및 취소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94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95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-1270" y="219075"/>
            <a:ext cx="12115165" cy="6420485"/>
            <a:chOff x="-1270" y="219075"/>
            <a:chExt cx="12115165" cy="6420485"/>
          </a:xfrm>
        </p:grpSpPr>
        <p:pic>
          <p:nvPicPr>
            <p:cNvPr id="5" name="Picture " descr="C:/Users/it/AppData/Roaming/PolarisOffice/ETemp/12072_18462312/fImage90743856334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0">
              <a:off x="-1270" y="219075"/>
              <a:ext cx="12115800" cy="6421120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00990" y="389255"/>
              <a:ext cx="11507470" cy="6089015"/>
              <a:chOff x="300990" y="389255"/>
              <a:chExt cx="11507470" cy="608901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0099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0099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0" name="Group 5"/>
          <p:cNvGrpSpPr>
            <a:grpSpLocks/>
          </p:cNvGrpSpPr>
          <p:nvPr/>
        </p:nvGrpSpPr>
        <p:grpSpPr>
          <a:xfrm rot="0">
            <a:off x="835025" y="666115"/>
            <a:ext cx="2931795" cy="523875"/>
            <a:chOff x="835025" y="666115"/>
            <a:chExt cx="2931795" cy="523875"/>
          </a:xfrm>
        </p:grpSpPr>
        <p:sp>
          <p:nvSpPr>
            <p:cNvPr id="3" name="Rect 0"/>
            <p:cNvSpPr txBox="1">
              <a:spLocks/>
            </p:cNvSpPr>
            <p:nvPr/>
          </p:nvSpPr>
          <p:spPr>
            <a:xfrm rot="0">
              <a:off x="1346835" y="666115"/>
              <a:ext cx="2419985" cy="523875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프로젝트 개요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01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  <p:cxnSp>
        <p:nvCxnSpPr>
          <p:cNvPr id="27" name="Rect 0"/>
          <p:cNvCxnSpPr/>
          <p:nvPr/>
        </p:nvCxnSpPr>
        <p:spPr>
          <a:xfrm rot="0">
            <a:off x="11387455" y="5019675"/>
            <a:ext cx="239395" cy="23939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" descr="C:/Users/it/AppData/Roaming/PolarisOffice/ETemp/12072_18462312/fImage17339395650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69925" y="1778635"/>
            <a:ext cx="5991860" cy="4408170"/>
          </a:xfrm>
          <a:prstGeom prst="rect"/>
          <a:noFill/>
        </p:spPr>
      </p:pic>
      <p:sp>
        <p:nvSpPr>
          <p:cNvPr id="29" name="Rect 0"/>
          <p:cNvSpPr txBox="1">
            <a:spLocks/>
          </p:cNvSpPr>
          <p:nvPr/>
        </p:nvSpPr>
        <p:spPr>
          <a:xfrm rot="0">
            <a:off x="6868795" y="1814830"/>
            <a:ext cx="4829810" cy="41554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맑은 고딕" charset="0"/>
                <a:ea typeface="맑은 고딕" charset="0"/>
              </a:rPr>
              <a:t>매년 헬스장의 창업 비율과 헬스인구 비율이 지속적으로 상승하는 추세이다.</a:t>
            </a:r>
            <a:endParaRPr lang="ko-KR" altLang="en-US" sz="22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맑은 고딕" charset="0"/>
                <a:ea typeface="맑은 고딕" charset="0"/>
              </a:rPr>
              <a:t>헬스장 관리 및 회원과의 커뮤니케이션을 위한 커뮤니티의 필요성이 증대되고 있으며,</a:t>
            </a:r>
            <a:endParaRPr lang="ko-KR" altLang="en-US" sz="22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맑은 고딕" charset="0"/>
                <a:ea typeface="맑은 고딕" charset="0"/>
              </a:rPr>
              <a:t>헬스를 처음 접하는 사람들의 진입장벽을 낮추고, 접근성을 향상 시킬 수 있는 프로그램 개발이 필요하다고 생각했다.</a:t>
            </a:r>
            <a:endParaRPr lang="ko-KR" altLang="en-US" sz="22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-1270" y="219075"/>
            <a:ext cx="12115165" cy="6420485"/>
            <a:chOff x="-1270" y="219075"/>
            <a:chExt cx="12115165" cy="6420485"/>
          </a:xfrm>
        </p:grpSpPr>
        <p:pic>
          <p:nvPicPr>
            <p:cNvPr id="5" name="Picture " descr="C:/Users/it/AppData/Roaming/PolarisOffice/ETemp/12072_18462312/fImage90743989169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0">
              <a:off x="-1270" y="219075"/>
              <a:ext cx="12115165" cy="642048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00990" y="389255"/>
              <a:ext cx="11507470" cy="6089015"/>
              <a:chOff x="300990" y="389255"/>
              <a:chExt cx="11507470" cy="608901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0099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0099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cxnSp>
        <p:nvCxnSpPr>
          <p:cNvPr id="27" name="Rect 0"/>
          <p:cNvCxnSpPr/>
          <p:nvPr/>
        </p:nvCxnSpPr>
        <p:spPr>
          <a:xfrm rot="0">
            <a:off x="11387455" y="5019675"/>
            <a:ext cx="239395" cy="23939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 0"/>
          <p:cNvSpPr>
            <a:spLocks/>
          </p:cNvSpPr>
          <p:nvPr/>
        </p:nvSpPr>
        <p:spPr>
          <a:xfrm rot="0">
            <a:off x="914400" y="1752600"/>
            <a:ext cx="10326370" cy="4687570"/>
          </a:xfrm>
          <a:prstGeom prst="round2SameRect">
            <a:avLst>
              <a:gd name="adj1" fmla="val 7751"/>
              <a:gd name="adj2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9" name="Picture " descr="C:/Users/it/AppData/Roaming/PolarisOffice/ETemp/12072_18462312/fImage128294055724.pn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333625" y="2065655"/>
            <a:ext cx="1689735" cy="1359535"/>
          </a:xfrm>
          <a:prstGeom prst="rect"/>
          <a:noFill/>
        </p:spPr>
      </p:pic>
      <p:pic>
        <p:nvPicPr>
          <p:cNvPr id="30" name="Picture " descr="C:/Users/it/AppData/Roaming/PolarisOffice/ETemp/12072_18462312/fImage254144061478.png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424545" y="3724275"/>
            <a:ext cx="1884045" cy="827405"/>
          </a:xfrm>
          <a:prstGeom prst="rect"/>
          <a:noFill/>
        </p:spPr>
      </p:pic>
      <p:pic>
        <p:nvPicPr>
          <p:cNvPr id="31" name="Picture " descr="C:/Users/it/AppData/Roaming/PolarisOffice/ETemp/12072_18462312/fImage260204079358.png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19300" y="3723640"/>
            <a:ext cx="1395095" cy="1054735"/>
          </a:xfrm>
          <a:prstGeom prst="rect"/>
          <a:noFill/>
        </p:spPr>
      </p:pic>
      <p:pic>
        <p:nvPicPr>
          <p:cNvPr id="32" name="Picture " descr="C:/Users/it/AppData/Roaming/PolarisOffice/ETemp/12072_18462312/fImage610374086962.png"/>
          <p:cNvPicPr>
            <a:picLocks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84290" y="5118735"/>
            <a:ext cx="3281680" cy="1000760"/>
          </a:xfrm>
          <a:prstGeom prst="rect"/>
          <a:noFill/>
        </p:spPr>
      </p:pic>
      <p:pic>
        <p:nvPicPr>
          <p:cNvPr id="33" name="Picture " descr="C:/Users/it/AppData/Roaming/PolarisOffice/ETemp/12072_18462312/fImage30004094464.png"/>
          <p:cNvPicPr>
            <a:picLocks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314825" y="2216150"/>
            <a:ext cx="1405255" cy="1129665"/>
          </a:xfrm>
          <a:prstGeom prst="rect"/>
          <a:noFill/>
        </p:spPr>
      </p:pic>
      <p:pic>
        <p:nvPicPr>
          <p:cNvPr id="34" name="Picture " descr="C:/Users/it/AppData/Roaming/PolarisOffice/ETemp/12072_18462312/fImage143134105705.jpeg"/>
          <p:cNvPicPr>
            <a:picLocks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315460" y="3669030"/>
            <a:ext cx="3155950" cy="995680"/>
          </a:xfrm>
          <a:prstGeom prst="rect"/>
          <a:noFill/>
        </p:spPr>
      </p:pic>
      <p:pic>
        <p:nvPicPr>
          <p:cNvPr id="35" name="Picture " descr="C:/Users/it/AppData/Roaming/PolarisOffice/ETemp/12072_18462312/fImage89614118145.png"/>
          <p:cNvPicPr>
            <a:picLocks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69940" y="2340610"/>
            <a:ext cx="1038860" cy="836930"/>
          </a:xfrm>
          <a:prstGeom prst="rect"/>
          <a:noFill/>
        </p:spPr>
      </p:pic>
      <p:pic>
        <p:nvPicPr>
          <p:cNvPr id="36" name="Picture " descr="C:/Users/it/AppData/Roaming/PolarisOffice/ETemp/12072_18462312/fImage158794123281.png"/>
          <p:cNvPicPr>
            <a:picLocks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348865" y="5163185"/>
            <a:ext cx="1046480" cy="842645"/>
          </a:xfrm>
          <a:prstGeom prst="rect"/>
          <a:noFill/>
        </p:spPr>
      </p:pic>
      <p:pic>
        <p:nvPicPr>
          <p:cNvPr id="37" name="Picture " descr="C:/Users/it/AppData/Roaming/PolarisOffice/ETemp/12072_18462312/fImage249744136827.png"/>
          <p:cNvPicPr>
            <a:picLocks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245350" y="2174875"/>
            <a:ext cx="1444625" cy="1160145"/>
          </a:xfrm>
          <a:prstGeom prst="rect"/>
          <a:noFill/>
        </p:spPr>
      </p:pic>
      <p:pic>
        <p:nvPicPr>
          <p:cNvPr id="38" name="Picture " descr="C:/Users/it/AppData/Roaming/PolarisOffice/ETemp/12072_18462312/fImage111134149961.jpeg"/>
          <p:cNvPicPr>
            <a:picLocks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617585" y="2154555"/>
            <a:ext cx="807085" cy="1187450"/>
          </a:xfrm>
          <a:prstGeom prst="rect"/>
          <a:noFill/>
        </p:spPr>
      </p:pic>
      <p:pic>
        <p:nvPicPr>
          <p:cNvPr id="39" name="Picture " descr="C:/Users/it/AppData/Roaming/PolarisOffice/ETemp/12072_18462312/fImage6828415491.png"/>
          <p:cNvPicPr>
            <a:picLocks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438015" y="5147310"/>
            <a:ext cx="1169035" cy="939165"/>
          </a:xfrm>
          <a:prstGeom prst="rect"/>
          <a:noFill/>
        </p:spPr>
      </p:pic>
      <p:grpSp>
        <p:nvGrpSpPr>
          <p:cNvPr id="40" name="Group 5"/>
          <p:cNvGrpSpPr>
            <a:grpSpLocks/>
          </p:cNvGrpSpPr>
          <p:nvPr/>
        </p:nvGrpSpPr>
        <p:grpSpPr>
          <a:xfrm rot="0">
            <a:off x="835025" y="666115"/>
            <a:ext cx="2931795" cy="523240"/>
            <a:chOff x="835025" y="666115"/>
            <a:chExt cx="2931795" cy="523240"/>
          </a:xfrm>
        </p:grpSpPr>
        <p:sp>
          <p:nvSpPr>
            <p:cNvPr id="41" name="Rect 0"/>
            <p:cNvSpPr txBox="1">
              <a:spLocks/>
            </p:cNvSpPr>
            <p:nvPr/>
          </p:nvSpPr>
          <p:spPr>
            <a:xfrm rot="0">
              <a:off x="1346835" y="666115"/>
              <a:ext cx="241998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프로젝트 개요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42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01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-1270" y="219075"/>
            <a:ext cx="12115165" cy="6420485"/>
            <a:chOff x="-1270" y="219075"/>
            <a:chExt cx="12115165" cy="6420485"/>
          </a:xfrm>
        </p:grpSpPr>
        <p:pic>
          <p:nvPicPr>
            <p:cNvPr id="5" name="Picture " descr="C:/Users/it/AppData/Roaming/PolarisOffice/ETemp/12072_18462312/fImage90744212995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0">
              <a:off x="-1270" y="219075"/>
              <a:ext cx="12115800" cy="6421120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00990" y="389255"/>
              <a:ext cx="11507470" cy="6089015"/>
              <a:chOff x="300990" y="389255"/>
              <a:chExt cx="11507470" cy="608901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0099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0099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2" name="Rect 0"/>
          <p:cNvSpPr>
            <a:spLocks/>
          </p:cNvSpPr>
          <p:nvPr/>
        </p:nvSpPr>
        <p:spPr>
          <a:xfrm rot="0">
            <a:off x="1186815" y="1485265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우수 회원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2297430" y="1486535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로그인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2298700" y="2263775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게시판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3424555" y="1485900"/>
            <a:ext cx="103632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마이페이지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3428365" y="1818640"/>
            <a:ext cx="103632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로그아웃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4737735" y="1486535"/>
            <a:ext cx="103632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수정 / 탈퇴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3426460" y="2264410"/>
            <a:ext cx="1487805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게시글 검색 / 조회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3426460" y="2593340"/>
            <a:ext cx="1487805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게시글 등록 / 삭제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2298700" y="3726180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P.T 예약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180465" y="4413250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일반회원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2291080" y="4414520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로그인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3389630" y="4422775"/>
            <a:ext cx="103632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마이페이지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3394075" y="4755515"/>
            <a:ext cx="1036955" cy="255905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로그아웃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4679315" y="4423410"/>
            <a:ext cx="103632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수정 / 탈퇴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 rot="0">
            <a:off x="2292350" y="5243830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게시판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3390900" y="5248910"/>
            <a:ext cx="1487805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게시글 검색 / 조회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6712585" y="4946015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비회원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9" name="Rect 0"/>
          <p:cNvSpPr>
            <a:spLocks/>
          </p:cNvSpPr>
          <p:nvPr/>
        </p:nvSpPr>
        <p:spPr>
          <a:xfrm rot="0">
            <a:off x="6709410" y="1471295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관리자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7855585" y="5352415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게시판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8995410" y="5353050"/>
            <a:ext cx="1487805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게시글 검색 / 조회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7855585" y="4944745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회원가입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7852410" y="1455420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회원관리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34" name="Rect 0"/>
          <p:cNvSpPr>
            <a:spLocks/>
          </p:cNvSpPr>
          <p:nvPr/>
        </p:nvSpPr>
        <p:spPr>
          <a:xfrm rot="0">
            <a:off x="9038590" y="1445260"/>
            <a:ext cx="1671320" cy="255905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회원정보 조회 / 열람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 rot="0">
            <a:off x="7855585" y="2628900"/>
            <a:ext cx="86487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강사관리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 rot="0">
            <a:off x="9045575" y="2151380"/>
            <a:ext cx="1061085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사물함 배정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37" name="Rect 0"/>
          <p:cNvSpPr>
            <a:spLocks/>
          </p:cNvSpPr>
          <p:nvPr/>
        </p:nvSpPr>
        <p:spPr>
          <a:xfrm rot="0">
            <a:off x="9038590" y="2618740"/>
            <a:ext cx="1671320" cy="255905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강사정보 조회 / 열람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38" name="Rect 0"/>
          <p:cNvSpPr>
            <a:spLocks/>
          </p:cNvSpPr>
          <p:nvPr/>
        </p:nvSpPr>
        <p:spPr>
          <a:xfrm rot="0">
            <a:off x="9043035" y="3060700"/>
            <a:ext cx="1671320" cy="255905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영양정보 수정 / 삭제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rot="0">
            <a:off x="9041765" y="1809115"/>
            <a:ext cx="1671320" cy="255905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회원등급 수정 / 삭제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 rot="0">
            <a:off x="2096135" y="5668010"/>
            <a:ext cx="127381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영양정보 계산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41" name="Rect 0"/>
          <p:cNvSpPr>
            <a:spLocks/>
          </p:cNvSpPr>
          <p:nvPr/>
        </p:nvSpPr>
        <p:spPr>
          <a:xfrm rot="0">
            <a:off x="1943735" y="6061075"/>
            <a:ext cx="1600835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운동정보 조회 / 열람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 rot="0">
            <a:off x="9045575" y="3537585"/>
            <a:ext cx="1670685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운동정보 수정 / 삭제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43" name="Rect 0"/>
          <p:cNvSpPr>
            <a:spLocks/>
          </p:cNvSpPr>
          <p:nvPr/>
        </p:nvSpPr>
        <p:spPr>
          <a:xfrm rot="0">
            <a:off x="7715885" y="3075305"/>
            <a:ext cx="113919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영양정보관리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44" name="Rect 0"/>
          <p:cNvSpPr>
            <a:spLocks/>
          </p:cNvSpPr>
          <p:nvPr/>
        </p:nvSpPr>
        <p:spPr>
          <a:xfrm rot="0">
            <a:off x="7713345" y="3534410"/>
            <a:ext cx="113919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운동정보관리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45" name="Rect 0"/>
          <p:cNvSpPr>
            <a:spLocks/>
          </p:cNvSpPr>
          <p:nvPr/>
        </p:nvSpPr>
        <p:spPr>
          <a:xfrm rot="0">
            <a:off x="2075180" y="3009265"/>
            <a:ext cx="1273810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영양정보 계산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46" name="Rect 0"/>
          <p:cNvSpPr>
            <a:spLocks/>
          </p:cNvSpPr>
          <p:nvPr/>
        </p:nvSpPr>
        <p:spPr>
          <a:xfrm rot="0">
            <a:off x="1936115" y="3392805"/>
            <a:ext cx="1600835" cy="255270"/>
          </a:xfrm>
          <a:prstGeom prst="rect"/>
          <a:noFill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457200" eaLnBrk="0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Arial" charset="0"/>
                <a:ea typeface="Arial" charset="0"/>
              </a:rPr>
              <a:t>운동정보 조회 / 열람</a:t>
            </a:r>
            <a:endParaRPr lang="ko-KR" altLang="en-US" sz="120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cxnSp>
        <p:nvCxnSpPr>
          <p:cNvPr id="47" name="Rect 0"/>
          <p:cNvCxnSpPr/>
          <p:nvPr/>
        </p:nvCxnSpPr>
        <p:spPr>
          <a:xfrm rot="0" flipV="1">
            <a:off x="323850" y="4201160"/>
            <a:ext cx="11489055" cy="254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t 0"/>
          <p:cNvCxnSpPr/>
          <p:nvPr/>
        </p:nvCxnSpPr>
        <p:spPr>
          <a:xfrm rot="0">
            <a:off x="2049145" y="1602740"/>
            <a:ext cx="251460" cy="444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t 0"/>
          <p:cNvCxnSpPr/>
          <p:nvPr/>
        </p:nvCxnSpPr>
        <p:spPr>
          <a:xfrm rot="0">
            <a:off x="3168650" y="1603375"/>
            <a:ext cx="251460" cy="444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t 0"/>
          <p:cNvCxnSpPr/>
          <p:nvPr/>
        </p:nvCxnSpPr>
        <p:spPr>
          <a:xfrm rot="0">
            <a:off x="4478655" y="1606550"/>
            <a:ext cx="251460" cy="444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t 0"/>
          <p:cNvCxnSpPr/>
          <p:nvPr/>
        </p:nvCxnSpPr>
        <p:spPr>
          <a:xfrm rot="0">
            <a:off x="2061845" y="4522470"/>
            <a:ext cx="250825" cy="381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t 0"/>
          <p:cNvCxnSpPr/>
          <p:nvPr/>
        </p:nvCxnSpPr>
        <p:spPr>
          <a:xfrm rot="0">
            <a:off x="3153410" y="4540885"/>
            <a:ext cx="238760" cy="1079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t 0"/>
          <p:cNvCxnSpPr/>
          <p:nvPr/>
        </p:nvCxnSpPr>
        <p:spPr>
          <a:xfrm rot="0">
            <a:off x="4443095" y="4523105"/>
            <a:ext cx="250825" cy="381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t 0"/>
          <p:cNvCxnSpPr/>
          <p:nvPr/>
        </p:nvCxnSpPr>
        <p:spPr>
          <a:xfrm rot="0">
            <a:off x="3159760" y="1612900"/>
            <a:ext cx="271145" cy="33464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t 0"/>
          <p:cNvCxnSpPr/>
          <p:nvPr/>
        </p:nvCxnSpPr>
        <p:spPr>
          <a:xfrm rot="0" flipH="1">
            <a:off x="1605280" y="1737995"/>
            <a:ext cx="15240" cy="2108835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t 0"/>
          <p:cNvCxnSpPr/>
          <p:nvPr/>
        </p:nvCxnSpPr>
        <p:spPr>
          <a:xfrm rot="0">
            <a:off x="1593215" y="3832860"/>
            <a:ext cx="704850" cy="254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t 0"/>
          <p:cNvCxnSpPr/>
          <p:nvPr/>
        </p:nvCxnSpPr>
        <p:spPr>
          <a:xfrm rot="0" flipV="1">
            <a:off x="1605280" y="3519170"/>
            <a:ext cx="333375" cy="635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t 0"/>
          <p:cNvCxnSpPr/>
          <p:nvPr/>
        </p:nvCxnSpPr>
        <p:spPr>
          <a:xfrm rot="0">
            <a:off x="1605280" y="3129915"/>
            <a:ext cx="472440" cy="825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t 0"/>
          <p:cNvCxnSpPr/>
          <p:nvPr/>
        </p:nvCxnSpPr>
        <p:spPr>
          <a:xfrm rot="0">
            <a:off x="1605280" y="2390140"/>
            <a:ext cx="695960" cy="254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t 0"/>
          <p:cNvCxnSpPr/>
          <p:nvPr/>
        </p:nvCxnSpPr>
        <p:spPr>
          <a:xfrm rot="0">
            <a:off x="3180715" y="2374900"/>
            <a:ext cx="250825" cy="381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t 0"/>
          <p:cNvCxnSpPr/>
          <p:nvPr/>
        </p:nvCxnSpPr>
        <p:spPr>
          <a:xfrm rot="0">
            <a:off x="3161030" y="2390140"/>
            <a:ext cx="267970" cy="33210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t 0"/>
          <p:cNvCxnSpPr/>
          <p:nvPr/>
        </p:nvCxnSpPr>
        <p:spPr>
          <a:xfrm rot="0">
            <a:off x="1611630" y="4665980"/>
            <a:ext cx="2540" cy="152019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t 0"/>
          <p:cNvCxnSpPr/>
          <p:nvPr/>
        </p:nvCxnSpPr>
        <p:spPr>
          <a:xfrm rot="0">
            <a:off x="1616710" y="6187440"/>
            <a:ext cx="329565" cy="254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t 0"/>
          <p:cNvCxnSpPr/>
          <p:nvPr/>
        </p:nvCxnSpPr>
        <p:spPr>
          <a:xfrm rot="0" flipV="1">
            <a:off x="1605280" y="5370195"/>
            <a:ext cx="689610" cy="317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t 0"/>
          <p:cNvCxnSpPr/>
          <p:nvPr/>
        </p:nvCxnSpPr>
        <p:spPr>
          <a:xfrm rot="0" flipV="1">
            <a:off x="1628775" y="5794375"/>
            <a:ext cx="469900" cy="317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t 0"/>
          <p:cNvCxnSpPr/>
          <p:nvPr/>
        </p:nvCxnSpPr>
        <p:spPr>
          <a:xfrm rot="0">
            <a:off x="3154680" y="5370195"/>
            <a:ext cx="238760" cy="762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t 0"/>
          <p:cNvCxnSpPr/>
          <p:nvPr/>
        </p:nvCxnSpPr>
        <p:spPr>
          <a:xfrm rot="0">
            <a:off x="3154045" y="4541520"/>
            <a:ext cx="242570" cy="34353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t 0"/>
          <p:cNvCxnSpPr/>
          <p:nvPr/>
        </p:nvCxnSpPr>
        <p:spPr>
          <a:xfrm rot="0" flipV="1">
            <a:off x="7571740" y="1581785"/>
            <a:ext cx="283210" cy="1841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t 0"/>
          <p:cNvCxnSpPr/>
          <p:nvPr/>
        </p:nvCxnSpPr>
        <p:spPr>
          <a:xfrm rot="0" flipV="1">
            <a:off x="8715375" y="1572260"/>
            <a:ext cx="325755" cy="1270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t 0"/>
          <p:cNvCxnSpPr/>
          <p:nvPr/>
        </p:nvCxnSpPr>
        <p:spPr>
          <a:xfrm rot="0">
            <a:off x="8715375" y="1582420"/>
            <a:ext cx="328930" cy="35623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t 0"/>
          <p:cNvCxnSpPr/>
          <p:nvPr/>
        </p:nvCxnSpPr>
        <p:spPr>
          <a:xfrm rot="0">
            <a:off x="8714740" y="1581785"/>
            <a:ext cx="333375" cy="69850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t 0"/>
          <p:cNvCxnSpPr/>
          <p:nvPr/>
        </p:nvCxnSpPr>
        <p:spPr>
          <a:xfrm rot="0">
            <a:off x="7140575" y="1724025"/>
            <a:ext cx="2540" cy="1944370"/>
          </a:xfrm>
          <a:prstGeom prst="line"/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t 0"/>
          <p:cNvCxnSpPr/>
          <p:nvPr/>
        </p:nvCxnSpPr>
        <p:spPr>
          <a:xfrm rot="0">
            <a:off x="7141210" y="3660775"/>
            <a:ext cx="586740" cy="254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t 0"/>
          <p:cNvCxnSpPr/>
          <p:nvPr/>
        </p:nvCxnSpPr>
        <p:spPr>
          <a:xfrm rot="0">
            <a:off x="7129780" y="3196590"/>
            <a:ext cx="586740" cy="254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t 0"/>
          <p:cNvCxnSpPr/>
          <p:nvPr/>
        </p:nvCxnSpPr>
        <p:spPr>
          <a:xfrm rot="0">
            <a:off x="7153275" y="2755265"/>
            <a:ext cx="704850" cy="254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ct 0"/>
          <p:cNvCxnSpPr/>
          <p:nvPr/>
        </p:nvCxnSpPr>
        <p:spPr>
          <a:xfrm rot="0" flipV="1">
            <a:off x="8718550" y="2745740"/>
            <a:ext cx="322580" cy="1270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t 0"/>
          <p:cNvCxnSpPr/>
          <p:nvPr/>
        </p:nvCxnSpPr>
        <p:spPr>
          <a:xfrm rot="0" flipV="1">
            <a:off x="8853170" y="3187700"/>
            <a:ext cx="192405" cy="1714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t 0"/>
          <p:cNvCxnSpPr/>
          <p:nvPr/>
        </p:nvCxnSpPr>
        <p:spPr>
          <a:xfrm rot="0">
            <a:off x="8849995" y="3660775"/>
            <a:ext cx="198120" cy="571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t 0"/>
          <p:cNvCxnSpPr/>
          <p:nvPr/>
        </p:nvCxnSpPr>
        <p:spPr>
          <a:xfrm rot="0" flipV="1">
            <a:off x="7574915" y="5071110"/>
            <a:ext cx="283210" cy="381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t 0"/>
          <p:cNvCxnSpPr/>
          <p:nvPr/>
        </p:nvCxnSpPr>
        <p:spPr>
          <a:xfrm rot="0">
            <a:off x="7574915" y="5072380"/>
            <a:ext cx="283210" cy="408940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t 0"/>
          <p:cNvCxnSpPr/>
          <p:nvPr/>
        </p:nvCxnSpPr>
        <p:spPr>
          <a:xfrm rot="0">
            <a:off x="8717915" y="5478780"/>
            <a:ext cx="280035" cy="3175"/>
          </a:xfrm>
          <a:prstGeom prst="straightConnector1"/>
          <a:ln w="6350" cap="flat" cmpd="sng">
            <a:solidFill>
              <a:schemeClr val="bg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t 0"/>
          <p:cNvCxnSpPr/>
          <p:nvPr/>
        </p:nvCxnSpPr>
        <p:spPr>
          <a:xfrm rot="0">
            <a:off x="6132830" y="438150"/>
            <a:ext cx="1270" cy="6040120"/>
          </a:xfrm>
          <a:prstGeom prst="line"/>
          <a:ln w="12700" cap="flat" cmpd="sng">
            <a:solidFill>
              <a:schemeClr val="bg1">
                <a:alpha val="10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5"/>
          <p:cNvGrpSpPr>
            <a:grpSpLocks/>
          </p:cNvGrpSpPr>
          <p:nvPr/>
        </p:nvGrpSpPr>
        <p:grpSpPr>
          <a:xfrm rot="0">
            <a:off x="835025" y="666115"/>
            <a:ext cx="2243455" cy="523240"/>
            <a:chOff x="835025" y="666115"/>
            <a:chExt cx="2243455" cy="523240"/>
          </a:xfrm>
        </p:grpSpPr>
        <p:sp>
          <p:nvSpPr>
            <p:cNvPr id="84" name="Rect 0"/>
            <p:cNvSpPr txBox="1">
              <a:spLocks/>
            </p:cNvSpPr>
            <p:nvPr/>
          </p:nvSpPr>
          <p:spPr>
            <a:xfrm rot="0">
              <a:off x="1346835" y="666115"/>
              <a:ext cx="173164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Use-Case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85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02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-1270" y="219075"/>
            <a:ext cx="12115165" cy="6420485"/>
            <a:chOff x="-1270" y="219075"/>
            <a:chExt cx="12115165" cy="6420485"/>
          </a:xfrm>
        </p:grpSpPr>
        <p:pic>
          <p:nvPicPr>
            <p:cNvPr id="5" name="Picture " descr="C:/Users/it/AppData/Roaming/PolarisOffice/ETemp/12072_18462312/fImage9074502194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0">
              <a:off x="-1270" y="219075"/>
              <a:ext cx="12115165" cy="6420485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00990" y="389255"/>
              <a:ext cx="11507470" cy="6089015"/>
              <a:chOff x="300990" y="389255"/>
              <a:chExt cx="11507470" cy="6089015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0099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00990" y="389255"/>
                <a:ext cx="11507470" cy="6089015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87" name="Group 5"/>
          <p:cNvGrpSpPr>
            <a:grpSpLocks/>
          </p:cNvGrpSpPr>
          <p:nvPr/>
        </p:nvGrpSpPr>
        <p:grpSpPr>
          <a:xfrm rot="0">
            <a:off x="835025" y="666115"/>
            <a:ext cx="3023235" cy="523240"/>
            <a:chOff x="835025" y="666115"/>
            <a:chExt cx="3023235" cy="523240"/>
          </a:xfrm>
        </p:grpSpPr>
        <p:sp>
          <p:nvSpPr>
            <p:cNvPr id="88" name="Rect 0"/>
            <p:cNvSpPr txBox="1">
              <a:spLocks/>
            </p:cNvSpPr>
            <p:nvPr/>
          </p:nvSpPr>
          <p:spPr>
            <a:xfrm rot="0">
              <a:off x="1346835" y="666115"/>
              <a:ext cx="251142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ER 다이어그램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89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03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  <p:pic>
        <p:nvPicPr>
          <p:cNvPr id="91" name="Picture " descr="C:/Users/it/AppData/Roaming/PolarisOffice/ETemp/12072_18462312/fImage101624511482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8930" y="1302385"/>
            <a:ext cx="11461750" cy="51231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39370" y="219075"/>
            <a:ext cx="12115800" cy="6421120"/>
            <a:chOff x="39370" y="219075"/>
            <a:chExt cx="12115800" cy="6421120"/>
          </a:xfrm>
        </p:grpSpPr>
        <p:pic>
          <p:nvPicPr>
            <p:cNvPr id="5" name="Picture " descr="C:/Users/it/AppData/Roaming/PolarisOffice/ETemp/12072_18462312/fImage135025135436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800" cy="6421120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41630" y="389255"/>
              <a:ext cx="11508105" cy="6089650"/>
              <a:chOff x="341630" y="389255"/>
              <a:chExt cx="11508105" cy="6089650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" name="Rect 0"/>
          <p:cNvSpPr txBox="1">
            <a:spLocks/>
          </p:cNvSpPr>
          <p:nvPr/>
        </p:nvSpPr>
        <p:spPr>
          <a:xfrm rot="0">
            <a:off x="636270" y="1501775"/>
            <a:ext cx="3376295" cy="89916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https://data.go.kr</a:t>
            </a: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 에서 제공받은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전국통합식품영양성분정보(음식)표준데이터 csv파일을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제공받아 필요한 부분만 추출하여 db에 저장함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그날 먹은 음식을 선택하여 칼로리 계산을 해주는 방식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27" name="Picture " descr="C:/Users/it/AppData/Roaming/PolarisOffice/ETemp/12072_18462312/fImage3867519239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1825" y="2420620"/>
            <a:ext cx="5537200" cy="1002665"/>
          </a:xfrm>
          <a:prstGeom prst="rect"/>
          <a:noFill/>
          <a:ln w="0">
            <a:noFill/>
            <a:prstDash/>
          </a:ln>
        </p:spPr>
      </p:pic>
      <p:pic>
        <p:nvPicPr>
          <p:cNvPr id="1028" name="Picture " descr="C:/Users/it/AppData/Roaming/PolarisOffice/ETemp/12072_18462312/fImage26511520460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35635" y="3395345"/>
            <a:ext cx="5537835" cy="2451100"/>
          </a:xfrm>
          <a:prstGeom prst="rect"/>
          <a:noFill/>
          <a:ln w="0">
            <a:noFill/>
            <a:prstDash/>
          </a:ln>
        </p:spPr>
      </p:pic>
      <p:pic>
        <p:nvPicPr>
          <p:cNvPr id="1029" name="Picture " descr="C:/Users/it/AppData/Roaming/PolarisOffice/ETemp/12072_18462312/fImage20407521390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275705" y="2421255"/>
            <a:ext cx="5427980" cy="2179320"/>
          </a:xfrm>
          <a:prstGeom prst="rect"/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030" name="Rect 0"/>
          <p:cNvSpPr txBox="1">
            <a:spLocks/>
          </p:cNvSpPr>
          <p:nvPr/>
        </p:nvSpPr>
        <p:spPr>
          <a:xfrm rot="0">
            <a:off x="7299325" y="1725930"/>
            <a:ext cx="3376295" cy="5073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javascript ajax를 활용하여 비동기 통신으로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실시간으로 추가할 수 있고 삭제할 수 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grpSp>
        <p:nvGrpSpPr>
          <p:cNvPr id="1031" name="Group 5"/>
          <p:cNvGrpSpPr>
            <a:grpSpLocks/>
          </p:cNvGrpSpPr>
          <p:nvPr/>
        </p:nvGrpSpPr>
        <p:grpSpPr>
          <a:xfrm rot="0">
            <a:off x="835025" y="666115"/>
            <a:ext cx="2954655" cy="523240"/>
            <a:chOff x="835025" y="666115"/>
            <a:chExt cx="2954655" cy="523240"/>
          </a:xfrm>
        </p:grpSpPr>
        <p:sp>
          <p:nvSpPr>
            <p:cNvPr id="1032" name="Rect 0"/>
            <p:cNvSpPr txBox="1">
              <a:spLocks/>
            </p:cNvSpPr>
            <p:nvPr/>
          </p:nvSpPr>
          <p:spPr>
            <a:xfrm rot="0">
              <a:off x="1346835" y="666115"/>
              <a:ext cx="2442845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영양정보 계산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33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34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 0"/>
          <p:cNvSpPr txBox="1">
            <a:spLocks/>
          </p:cNvSpPr>
          <p:nvPr/>
        </p:nvSpPr>
        <p:spPr>
          <a:xfrm rot="0">
            <a:off x="5365115" y="659765"/>
            <a:ext cx="5537835" cy="576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질문 작성은 비회원과 회원 둘다 작성할 수 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로그인한 회원은 security를 활용하여 로그인 한 회원의 이름이 자동으로 들어간다.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javascript를 활용하여 파일 찾기 옆 추가 버튼을 누르면 파일을 최대 5개 까지 넣을 수 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31" name="Picture " descr="C:/Users/it/AppData/Roaming/PolarisOffice/ETemp/12072_18462312/fImage1421152915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5200" y="1768475"/>
            <a:ext cx="4405630" cy="2399030"/>
          </a:xfrm>
          <a:prstGeom prst="rect"/>
          <a:noFill/>
        </p:spPr>
      </p:pic>
      <p:pic>
        <p:nvPicPr>
          <p:cNvPr id="1032" name="Picture " descr="C:/Users/it/AppData/Roaming/PolarisOffice/ETemp/12072_18462312/fImage1448753029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565140" y="1765300"/>
            <a:ext cx="4391025" cy="2393315"/>
          </a:xfrm>
          <a:prstGeom prst="rect"/>
          <a:noFill/>
        </p:spPr>
      </p:pic>
      <p:pic>
        <p:nvPicPr>
          <p:cNvPr id="1033" name="Picture " descr="C:/Users/it/AppData/Roaming/PolarisOffice/ETemp/12072_18462312/fImage11344531238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66470" y="4408170"/>
            <a:ext cx="3239770" cy="1200150"/>
          </a:xfrm>
          <a:prstGeom prst="rect"/>
          <a:noFill/>
        </p:spPr>
      </p:pic>
      <p:sp>
        <p:nvSpPr>
          <p:cNvPr id="1034" name="Rect 0"/>
          <p:cNvSpPr txBox="1">
            <a:spLocks/>
          </p:cNvSpPr>
          <p:nvPr/>
        </p:nvSpPr>
        <p:spPr>
          <a:xfrm rot="0">
            <a:off x="957580" y="1438910"/>
            <a:ext cx="638175" cy="2540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 b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비회원</a:t>
            </a:r>
            <a:endParaRPr lang="ko-KR" altLang="en-US" sz="1050" b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1035" name="Rect 0"/>
          <p:cNvSpPr txBox="1">
            <a:spLocks/>
          </p:cNvSpPr>
          <p:nvPr/>
        </p:nvSpPr>
        <p:spPr>
          <a:xfrm rot="0">
            <a:off x="5565140" y="1438910"/>
            <a:ext cx="3422015" cy="2540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 b="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로그인한 회원 </a:t>
            </a:r>
            <a:endParaRPr lang="ko-KR" altLang="en-US" sz="1050" b="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1036" name="Rect 0"/>
          <p:cNvSpPr txBox="1">
            <a:spLocks/>
          </p:cNvSpPr>
          <p:nvPr/>
        </p:nvSpPr>
        <p:spPr>
          <a:xfrm rot="0">
            <a:off x="4220845" y="5103495"/>
            <a:ext cx="2827020" cy="5035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파일을 제외한 제목/이름/내용을 적지 않으면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알림창이 뜨며 게시글이 작성되지 않는다.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37" name="Picture " descr="C:/Users/it/AppData/Roaming/PolarisOffice/ETemp/12072_18462312/fImage4316535742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862445" y="4419600"/>
            <a:ext cx="4108450" cy="1193165"/>
          </a:xfrm>
          <a:prstGeom prst="rect"/>
          <a:noFill/>
        </p:spPr>
      </p:pic>
      <p:grpSp>
        <p:nvGrpSpPr>
          <p:cNvPr id="1038" name="Group 5"/>
          <p:cNvGrpSpPr>
            <a:grpSpLocks/>
          </p:cNvGrpSpPr>
          <p:nvPr/>
        </p:nvGrpSpPr>
        <p:grpSpPr>
          <a:xfrm rot="0">
            <a:off x="835025" y="666115"/>
            <a:ext cx="4391660" cy="523240"/>
            <a:chOff x="835025" y="666115"/>
            <a:chExt cx="4391660" cy="523240"/>
          </a:xfrm>
        </p:grpSpPr>
        <p:sp>
          <p:nvSpPr>
            <p:cNvPr id="1039" name="Rect 0"/>
            <p:cNvSpPr txBox="1">
              <a:spLocks/>
            </p:cNvSpPr>
            <p:nvPr/>
          </p:nvSpPr>
          <p:spPr>
            <a:xfrm rot="0">
              <a:off x="1346835" y="666115"/>
              <a:ext cx="3879850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Q&amp;A 게시판 질문 작성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40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41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  <p:grpSp>
        <p:nvGrpSpPr>
          <p:cNvPr id="1042" name="Group 5"/>
          <p:cNvGrpSpPr>
            <a:grpSpLocks/>
          </p:cNvGrpSpPr>
          <p:nvPr/>
        </p:nvGrpSpPr>
        <p:grpSpPr>
          <a:xfrm rot="0">
            <a:off x="39370" y="219075"/>
            <a:ext cx="12115165" cy="6420485"/>
            <a:chOff x="39370" y="219075"/>
            <a:chExt cx="12115165" cy="6420485"/>
          </a:xfrm>
        </p:grpSpPr>
        <p:pic>
          <p:nvPicPr>
            <p:cNvPr id="1043" name="Picture " descr="C:/Users/it/AppData/Roaming/PolarisOffice/ETemp/12072_18462312/fImage90745408716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800" cy="6421120"/>
            </a:xfrm>
            <a:prstGeom prst="rect"/>
            <a:noFill/>
          </p:spPr>
        </p:pic>
        <p:grpSp>
          <p:nvGrpSpPr>
            <p:cNvPr id="1044" name="Group 5"/>
            <p:cNvGrpSpPr>
              <a:grpSpLocks/>
            </p:cNvGrpSpPr>
            <p:nvPr/>
          </p:nvGrpSpPr>
          <p:grpSpPr>
            <a:xfrm rot="0">
              <a:off x="341630" y="389255"/>
              <a:ext cx="11507470" cy="6089015"/>
              <a:chOff x="341630" y="389255"/>
              <a:chExt cx="11507470" cy="6089015"/>
            </a:xfrm>
          </p:grpSpPr>
          <p:sp>
            <p:nvSpPr>
              <p:cNvPr id="1045" name="Rect 0"/>
              <p:cNvSpPr>
                <a:spLocks/>
              </p:cNvSpPr>
              <p:nvPr/>
            </p:nvSpPr>
            <p:spPr>
              <a:xfrm rot="0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046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39370" y="219075"/>
            <a:ext cx="12115800" cy="6421120"/>
            <a:chOff x="39370" y="219075"/>
            <a:chExt cx="12115800" cy="6421120"/>
          </a:xfrm>
        </p:grpSpPr>
        <p:pic>
          <p:nvPicPr>
            <p:cNvPr id="5" name="Picture " descr="C:/Users/it/AppData/Roaming/PolarisOffice/ETemp/12072_18462312/fImage135025469718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39370" y="219075"/>
              <a:ext cx="12115800" cy="6421120"/>
            </a:xfrm>
            <a:prstGeom prst="rect"/>
            <a:noFill/>
          </p:spPr>
        </p:pic>
        <p:grpSp>
          <p:nvGrpSpPr>
            <p:cNvPr id="6" name="Group 5"/>
            <p:cNvGrpSpPr>
              <a:grpSpLocks/>
            </p:cNvGrpSpPr>
            <p:nvPr/>
          </p:nvGrpSpPr>
          <p:grpSpPr>
            <a:xfrm rot="0">
              <a:off x="341630" y="389255"/>
              <a:ext cx="11508105" cy="6089650"/>
              <a:chOff x="341630" y="389255"/>
              <a:chExt cx="11508105" cy="6089650"/>
            </a:xfrm>
          </p:grpSpPr>
          <p:sp>
            <p:nvSpPr>
              <p:cNvPr id="7" name="Rect 0"/>
              <p:cNvSpPr>
                <a:spLocks/>
              </p:cNvSpPr>
              <p:nvPr/>
            </p:nvSpPr>
            <p:spPr>
              <a:xfrm rot="0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" name="Rect 0"/>
              <p:cNvSpPr>
                <a:spLocks/>
              </p:cNvSpPr>
              <p:nvPr/>
            </p:nvSpPr>
            <p:spPr>
              <a:xfrm rot="0" flipH="1">
                <a:off x="341630" y="389255"/>
                <a:ext cx="11508105" cy="6089650"/>
              </a:xfrm>
              <a:prstGeom prst="rect"/>
              <a:noFill/>
              <a:ln w="12700" cap="flat" cmpd="sng">
                <a:gradFill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">
                      <a:srgbClr val="FDFEFE">
                        <a:alpha val="0"/>
                      </a:srgbClr>
                    </a:gs>
                    <a:gs pos="900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rtl="0" algn="ctr" defTabSz="914400" eaLnBrk="1" latinLnBrk="0" hangingPunct="1">
                  <a:buFontTx/>
                  <a:buNone/>
                </a:pPr>
                <a:endParaRPr lang="ko-KR" altLang="en-US" sz="18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030" name="Rect 0"/>
          <p:cNvSpPr txBox="1">
            <a:spLocks/>
          </p:cNvSpPr>
          <p:nvPr/>
        </p:nvSpPr>
        <p:spPr>
          <a:xfrm rot="0">
            <a:off x="5315585" y="728980"/>
            <a:ext cx="6645910" cy="9169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질문 상세은 비회원과 회원 둘 다 볼수있다.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만약 작성자와 로그인한 회원의 이름이 같으면 답변이 작성되기 전까지 삭제 및 수정할 수 있다. 답변이 작성되면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수정 삭제가 불가능하다.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또한 파일을 업로드 하였을 경우 파일을 다운로드할 수 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sp>
        <p:nvSpPr>
          <p:cNvPr id="1035" name="Rect 0"/>
          <p:cNvSpPr txBox="1">
            <a:spLocks/>
          </p:cNvSpPr>
          <p:nvPr/>
        </p:nvSpPr>
        <p:spPr>
          <a:xfrm rot="0">
            <a:off x="6931660" y="1748790"/>
            <a:ext cx="3422650" cy="30099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로그인한 회원과 작성자가 같을 경우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38" name="Picture " descr="C:/Users/it/AppData/Roaming/PolarisOffice/ETemp/12072_18462312/fImage14241553989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39915" y="2049780"/>
            <a:ext cx="4443095" cy="1817370"/>
          </a:xfrm>
          <a:prstGeom prst="rect"/>
          <a:noFill/>
        </p:spPr>
      </p:pic>
      <p:pic>
        <p:nvPicPr>
          <p:cNvPr id="1039" name="Picture " descr="C:/Users/it/AppData/Roaming/PolarisOffice/ETemp/12072_18462312/fImage13439554544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931025" y="4347845"/>
            <a:ext cx="4451350" cy="1856740"/>
          </a:xfrm>
          <a:prstGeom prst="rect"/>
          <a:noFill/>
        </p:spPr>
      </p:pic>
      <p:sp>
        <p:nvSpPr>
          <p:cNvPr id="1040" name="Rect 0"/>
          <p:cNvSpPr txBox="1">
            <a:spLocks/>
          </p:cNvSpPr>
          <p:nvPr/>
        </p:nvSpPr>
        <p:spPr>
          <a:xfrm rot="0">
            <a:off x="6931660" y="4006850"/>
            <a:ext cx="4512310" cy="29845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로그인한 회원과 작성자가 다를 경우 / 비회원이 보는 상세보기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pic>
        <p:nvPicPr>
          <p:cNvPr id="1041" name="Picture " descr="C:/Users/it/AppData/Roaming/PolarisOffice/ETemp/12072_18462312/fImage137625561726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52170" y="1995170"/>
            <a:ext cx="5604510" cy="2256790"/>
          </a:xfrm>
          <a:prstGeom prst="rect"/>
          <a:noFill/>
        </p:spPr>
      </p:pic>
      <p:sp>
        <p:nvSpPr>
          <p:cNvPr id="1042" name="Rect 0"/>
          <p:cNvSpPr txBox="1">
            <a:spLocks/>
          </p:cNvSpPr>
          <p:nvPr/>
        </p:nvSpPr>
        <p:spPr>
          <a:xfrm rot="0">
            <a:off x="833120" y="1701800"/>
            <a:ext cx="5473700" cy="2959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Noto Sans KR Light" charset="0"/>
                <a:ea typeface="Noto Sans KR Light" charset="0"/>
              </a:rPr>
              <a:t>관리자는 답변을 달 수 있으며 관리자용 목록에선 답변대기인 상태의 목록을 볼 수 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Noto Sans KR Light" charset="0"/>
              <a:ea typeface="Noto Sans KR Light" charset="0"/>
            </a:endParaRPr>
          </a:p>
        </p:txBody>
      </p:sp>
      <p:grpSp>
        <p:nvGrpSpPr>
          <p:cNvPr id="1043" name="Group 5"/>
          <p:cNvGrpSpPr>
            <a:grpSpLocks/>
          </p:cNvGrpSpPr>
          <p:nvPr/>
        </p:nvGrpSpPr>
        <p:grpSpPr>
          <a:xfrm rot="0">
            <a:off x="835025" y="666115"/>
            <a:ext cx="4391660" cy="523240"/>
            <a:chOff x="835025" y="666115"/>
            <a:chExt cx="4391660" cy="523240"/>
          </a:xfrm>
        </p:grpSpPr>
        <p:sp>
          <p:nvSpPr>
            <p:cNvPr id="1044" name="Rect 0"/>
            <p:cNvSpPr txBox="1">
              <a:spLocks/>
            </p:cNvSpPr>
            <p:nvPr/>
          </p:nvSpPr>
          <p:spPr>
            <a:xfrm rot="0">
              <a:off x="1346835" y="666115"/>
              <a:ext cx="3879850" cy="523240"/>
            </a:xfrm>
            <a:prstGeom prst="rect"/>
            <a:noFill/>
          </p:spPr>
          <p:txBody>
            <a:bodyPr wrap="non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2800" b="1">
                  <a:solidFill>
                    <a:schemeClr val="bg1"/>
                  </a:solidFill>
                  <a:latin typeface="Noto Sans KR Black" charset="0"/>
                  <a:ea typeface="Noto Sans KR Black" charset="0"/>
                </a:rPr>
                <a:t>Q&amp;A 게시판 질문 상세</a:t>
              </a:r>
              <a:endParaRPr lang="ko-KR" altLang="en-US" sz="2800" b="1">
                <a:solidFill>
                  <a:schemeClr val="bg1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045" name="Rect 0"/>
            <p:cNvSpPr>
              <a:spLocks/>
            </p:cNvSpPr>
            <p:nvPr/>
          </p:nvSpPr>
          <p:spPr>
            <a:xfrm rot="0">
              <a:off x="844550" y="746760"/>
              <a:ext cx="367665" cy="367665"/>
            </a:xfrm>
            <a:prstGeom prst="ellipse"/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46" name="Rect 0"/>
            <p:cNvSpPr txBox="1">
              <a:spLocks/>
            </p:cNvSpPr>
            <p:nvPr/>
          </p:nvSpPr>
          <p:spPr>
            <a:xfrm rot="0">
              <a:off x="835025" y="746760"/>
              <a:ext cx="384810" cy="372745"/>
            </a:xfrm>
            <a:prstGeom prst="rect"/>
            <a:noFill/>
          </p:spPr>
          <p:txBody>
            <a:bodyPr wrap="square" lIns="91440" tIns="45720" rIns="91440" bIns="45720" vert="horz" anchor="t">
              <a:sp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r>
                <a:rPr sz="1400">
                  <a:solidFill>
                    <a:srgbClr val="262626"/>
                  </a:solidFill>
                  <a:latin typeface="Noto Sans KR Black" charset="0"/>
                  <a:ea typeface="Noto Sans KR Black" charset="0"/>
                </a:rPr>
                <a:t>04</a:t>
              </a:r>
              <a:endParaRPr lang="ko-KR" altLang="en-US" sz="1400">
                <a:solidFill>
                  <a:srgbClr val="262626"/>
                </a:solidFill>
                <a:latin typeface="Noto Sans KR Black" charset="0"/>
                <a:ea typeface="Noto Sans KR Black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25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dlwogus552</dc:creator>
  <cp:lastModifiedBy>dlwogus552</cp:lastModifiedBy>
  <dc:title>PowerPoint 프레젠테이션</dc:title>
  <cp:version>9.104.202.51765</cp:version>
</cp:coreProperties>
</file>